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Authors.xml" ContentType="application/vnd.openxmlformats-officedocument.presentationml.commentAuthors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media/image31.jpg" ContentType="image/jpg"/>
  <Override PartName="/ppt/media/image37.jpg" ContentType="image/jpg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5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5"/>
    <p:sldMasterId id="2147483702" r:id="rId6"/>
    <p:sldMasterId id="2147483723" r:id="rId7"/>
    <p:sldMasterId id="2147483732" r:id="rId8"/>
  </p:sldMasterIdLst>
  <p:notesMasterIdLst>
    <p:notesMasterId r:id="rId19"/>
  </p:notesMasterIdLst>
  <p:sldIdLst>
    <p:sldId id="8546" r:id="rId9"/>
    <p:sldId id="8548" r:id="rId10"/>
    <p:sldId id="8595" r:id="rId11"/>
    <p:sldId id="263" r:id="rId12"/>
    <p:sldId id="8594" r:id="rId13"/>
    <p:sldId id="259" r:id="rId14"/>
    <p:sldId id="8550" r:id="rId15"/>
    <p:sldId id="9998" r:id="rId16"/>
    <p:sldId id="10087" r:id="rId17"/>
    <p:sldId id="854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n Young" initials="JY" lastIdx="12" clrIdx="0">
    <p:extLst>
      <p:ext uri="{19B8F6BF-5375-455C-9EA6-DF929625EA0E}">
        <p15:presenceInfo xmlns:p15="http://schemas.microsoft.com/office/powerpoint/2012/main" userId="78c2cdb4a139ee7a" providerId="Windows Live"/>
      </p:ext>
    </p:extLst>
  </p:cmAuthor>
  <p:cmAuthor id="2" name="Nandita Sharma" initials="NS" lastIdx="5" clrIdx="1">
    <p:extLst>
      <p:ext uri="{19B8F6BF-5375-455C-9EA6-DF929625EA0E}">
        <p15:presenceInfo xmlns:p15="http://schemas.microsoft.com/office/powerpoint/2012/main" userId="S::nandis@microsoft.com::f7f8cfbc-e0c1-433c-b04d-82e29f3e37d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4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0" Type="http://schemas.openxmlformats.org/officeDocument/2006/relationships/commentAuthors" Target="commentAuthors.xml"/><Relationship Id="rId16" Type="http://schemas.openxmlformats.org/officeDocument/2006/relationships/slide" Target="slides/slide8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3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7.xml"/><Relationship Id="rId23" Type="http://schemas.openxmlformats.org/officeDocument/2006/relationships/theme" Target="theme/theme1.xml"/><Relationship Id="rId10" Type="http://schemas.openxmlformats.org/officeDocument/2006/relationships/slide" Target="slides/slide2.xml"/><Relationship Id="rId19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viewProps" Target="viewProps.xml"/></Relationships>
</file>

<file path=ppt/media/image10.jpeg>
</file>

<file path=ppt/media/image12.jpeg>
</file>

<file path=ppt/media/image13.jpeg>
</file>

<file path=ppt/media/image14.jpg>
</file>

<file path=ppt/media/image15.png>
</file>

<file path=ppt/media/image16.png>
</file>

<file path=ppt/media/image18.jpeg>
</file>

<file path=ppt/media/image19.jpeg>
</file>

<file path=ppt/media/image2.png>
</file>

<file path=ppt/media/image20.jpg>
</file>

<file path=ppt/media/image21.jp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jpg>
</file>

<file path=ppt/media/image4.png>
</file>

<file path=ppt/media/image40.png>
</file>

<file path=ppt/media/image41.jpeg>
</file>

<file path=ppt/media/image42.jpg>
</file>

<file path=ppt/media/image43.png>
</file>

<file path=ppt/media/image44.png>
</file>

<file path=ppt/media/image45.jpg>
</file>

<file path=ppt/media/image46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E5D769-F08D-4583-8962-4871E461ABED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49808-A8B9-430E-A1D5-E53C0CD0A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876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C48F660-2766-40EF-8E3B-AD0EA6D830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9860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4114800" cy="2314575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45473" y="2462904"/>
            <a:ext cx="5808518" cy="405100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Windows 10 and Office 365—kept up to date, with cloud-connected management powered by </a:t>
            </a:r>
            <a:r>
              <a:rPr lang="en-US" err="1"/>
              <a:t>ConfigMgr</a:t>
            </a:r>
            <a:r>
              <a:rPr lang="en-US"/>
              <a:t> and Intune—provides the </a:t>
            </a:r>
            <a:r>
              <a:rPr lang="en-US" b="1"/>
              <a:t>most productive </a:t>
            </a:r>
            <a:r>
              <a:rPr lang="en-US"/>
              <a:t>and </a:t>
            </a:r>
            <a:r>
              <a:rPr lang="en-US" b="1"/>
              <a:t>most secure </a:t>
            </a:r>
            <a:r>
              <a:rPr lang="en-US"/>
              <a:t>computing experience for users while </a:t>
            </a:r>
            <a:r>
              <a:rPr lang="en-US" b="1"/>
              <a:t>lowering total cost of ownership</a:t>
            </a:r>
            <a:r>
              <a:rPr lang="en-US" b="0"/>
              <a:t> and</a:t>
            </a:r>
            <a:r>
              <a:rPr lang="en-US"/>
              <a:t> reducing complexity for IT teams</a:t>
            </a:r>
          </a:p>
          <a:p>
            <a:endParaRPr lang="en-US"/>
          </a:p>
          <a:p>
            <a:r>
              <a:rPr lang="en-US"/>
              <a:t>Designed for all customer types, across all segments, Microsoft 365 is the best way for customers to license the products and services necessary to deliver this experience.</a:t>
            </a:r>
          </a:p>
          <a:p>
            <a:endParaRPr lang="en-US"/>
          </a:p>
          <a:p>
            <a:r>
              <a:rPr lang="en-US"/>
              <a:t>Let’s take a look at each of these benefits, starting with productivity and what it means to have the most productive experience.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>
          <a:xfrm>
            <a:off x="5179484" y="6605695"/>
            <a:ext cx="3816927" cy="160521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27C425-E624-4AA4-A141-1F5BE107A4F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0" marR="0" lvl="0" indent="0" algn="l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Shift to a modern desktop with M365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996261-F481-4A52-AADC-ECAA6A84873F}"/>
              </a:ext>
            </a:extLst>
          </p:cNvPr>
          <p:cNvSpPr txBox="1"/>
          <p:nvPr/>
        </p:nvSpPr>
        <p:spPr>
          <a:xfrm>
            <a:off x="4572000" y="773399"/>
            <a:ext cx="4114800" cy="2769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32688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“…”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99B6C1-EB50-4678-B25D-58D017866A14}"/>
              </a:ext>
            </a:extLst>
          </p:cNvPr>
          <p:cNvSpPr txBox="1"/>
          <p:nvPr/>
        </p:nvSpPr>
        <p:spPr>
          <a:xfrm>
            <a:off x="6141719" y="2462904"/>
            <a:ext cx="2854691" cy="40510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/>
          <a:p>
            <a:pPr marL="0" marR="0" lvl="0" indent="0" algn="l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-5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Key points to land</a:t>
            </a:r>
          </a:p>
          <a:p>
            <a:pPr marL="342900" marR="0" lvl="0" indent="-342900" algn="l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Text</a:t>
            </a:r>
          </a:p>
          <a:p>
            <a:pPr marL="342900" marR="0" lvl="0" indent="-342900" algn="l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Text</a:t>
            </a:r>
          </a:p>
          <a:p>
            <a:pPr marL="342900" marR="0" lvl="0" indent="-342900" algn="l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Text</a:t>
            </a:r>
            <a:endParaRPr kumimoji="0" lang="en-US" sz="183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2960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2D3714-B553-A044-BA72-366907BA36B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4828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KEY POINTS: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Many Microsoft customers are already eligible for WVD today…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This makes positioning WVD even easier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F580FA7-2A11-4403-A54D-9B2F15AFF8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66449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549808-A8B9-430E-A1D5-E53C0CD0AB9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1285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1.jpg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29545" y="3029995"/>
            <a:ext cx="9401560" cy="1793104"/>
          </a:xfrm>
          <a:noFill/>
        </p:spPr>
        <p:txBody>
          <a:bodyPr lIns="0" tIns="0" rIns="0" bIns="182880" anchor="b" anchorCtr="0"/>
          <a:lstStyle>
            <a:lvl1pPr>
              <a:defRPr sz="5295" strike="noStrike" spc="-147" baseline="0">
                <a:solidFill>
                  <a:srgbClr val="000000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26426" y="4838790"/>
            <a:ext cx="9401560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0" baseline="0">
                <a:solidFill>
                  <a:srgbClr val="000000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F4A718E-6F7C-414B-B5B4-AA6809C768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9544" y="437138"/>
            <a:ext cx="896425" cy="19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2313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ayout: three columns 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26425" y="1599723"/>
            <a:ext cx="3632388" cy="31289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308" tIns="143446" rIns="179308" bIns="1434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28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897219" y="1958468"/>
            <a:ext cx="2698612" cy="2411476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281363" y="1599723"/>
            <a:ext cx="3623052" cy="31289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308" tIns="143446" rIns="179308" bIns="1434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28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126966" y="1599723"/>
            <a:ext cx="3635499" cy="31289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308" tIns="143446" rIns="179308" bIns="1434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28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Content Placeholder 15"/>
          <p:cNvSpPr>
            <a:spLocks noGrp="1"/>
          </p:cNvSpPr>
          <p:nvPr userDrawn="1">
            <p:ph sz="quarter" idx="18" hasCustomPrompt="1"/>
          </p:nvPr>
        </p:nvSpPr>
        <p:spPr>
          <a:xfrm>
            <a:off x="4746694" y="1958468"/>
            <a:ext cx="2698612" cy="2411476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8" name="Content Placeholder 15"/>
          <p:cNvSpPr>
            <a:spLocks noGrp="1"/>
          </p:cNvSpPr>
          <p:nvPr userDrawn="1">
            <p:ph sz="quarter" idx="19" hasCustomPrompt="1"/>
          </p:nvPr>
        </p:nvSpPr>
        <p:spPr>
          <a:xfrm>
            <a:off x="8598490" y="1958468"/>
            <a:ext cx="2698612" cy="2411476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FC74E6E5-9DAD-4A14-9C20-D9F9150874FE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26425" y="440496"/>
            <a:ext cx="11336038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Graphic layout: three columns graphic and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B052D15-67DF-4845-863F-FEC853640A9E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26425" y="4927922"/>
            <a:ext cx="3627659" cy="143629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554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</a:defRPr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A5ECD4C7-D870-4003-9FA8-85EBBED87940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4281362" y="4927922"/>
            <a:ext cx="3623051" cy="143629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554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</a:defRPr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A9BECBA-B2CC-4EE6-B54E-9ADB03EB2595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8126963" y="4927922"/>
            <a:ext cx="3635502" cy="143629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554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</a:defRPr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en-US"/>
              <a:t>Paragraph title Segoe UI bold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8540660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ayout: four columns 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594C393-E06E-3A4C-A658-2526A14DA5A1}"/>
              </a:ext>
            </a:extLst>
          </p:cNvPr>
          <p:cNvSpPr/>
          <p:nvPr userDrawn="1"/>
        </p:nvSpPr>
        <p:spPr bwMode="auto">
          <a:xfrm>
            <a:off x="9109046" y="1590386"/>
            <a:ext cx="2653418" cy="3128965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76200" algn="ctr" rotWithShape="0">
              <a:schemeClr val="bg2">
                <a:lumMod val="50000"/>
                <a:alpha val="8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308" tIns="143446" rIns="179308" bIns="1434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28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011C51E-94BA-C44D-ABF4-E87C4124DAF0}"/>
              </a:ext>
            </a:extLst>
          </p:cNvPr>
          <p:cNvSpPr/>
          <p:nvPr userDrawn="1"/>
        </p:nvSpPr>
        <p:spPr bwMode="auto">
          <a:xfrm>
            <a:off x="6214840" y="1590386"/>
            <a:ext cx="2653418" cy="3128965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76200" algn="ctr" rotWithShape="0">
              <a:schemeClr val="bg2">
                <a:lumMod val="50000"/>
                <a:alpha val="8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308" tIns="143446" rIns="179308" bIns="1434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28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DDB665-2DD7-AE40-9862-C6E8E22E9215}"/>
              </a:ext>
            </a:extLst>
          </p:cNvPr>
          <p:cNvSpPr/>
          <p:nvPr userDrawn="1"/>
        </p:nvSpPr>
        <p:spPr bwMode="auto">
          <a:xfrm>
            <a:off x="3320633" y="1590386"/>
            <a:ext cx="2653418" cy="3128965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76200" algn="ctr" rotWithShape="0">
              <a:schemeClr val="bg2">
                <a:lumMod val="50000"/>
                <a:alpha val="8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308" tIns="143446" rIns="179308" bIns="1434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28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D677DE-AA2C-984C-BAE1-54D5F0B518CE}"/>
              </a:ext>
            </a:extLst>
          </p:cNvPr>
          <p:cNvSpPr/>
          <p:nvPr userDrawn="1"/>
        </p:nvSpPr>
        <p:spPr bwMode="auto">
          <a:xfrm>
            <a:off x="426425" y="1590386"/>
            <a:ext cx="2653418" cy="3128965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76200" algn="ctr" rotWithShape="0">
              <a:schemeClr val="bg2">
                <a:lumMod val="50000"/>
                <a:alpha val="8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308" tIns="143446" rIns="179308" bIns="1434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28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7712A-15EB-884C-BF95-7C690BA778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435825"/>
            <a:ext cx="11336038" cy="74401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Graphic layout: four columns graphic and text</a:t>
            </a:r>
          </a:p>
        </p:txBody>
      </p:sp>
      <p:sp>
        <p:nvSpPr>
          <p:cNvPr id="4" name="Content Placeholder 15">
            <a:extLst>
              <a:ext uri="{FF2B5EF4-FFF2-40B4-BE49-F238E27FC236}">
                <a16:creationId xmlns:a16="http://schemas.microsoft.com/office/drawing/2014/main" id="{F580A529-D3A8-5643-80BA-3E2BE1AA8D5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66751" y="2135537"/>
            <a:ext cx="1572766" cy="2038660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7" name="Content Placeholder 15">
            <a:extLst>
              <a:ext uri="{FF2B5EF4-FFF2-40B4-BE49-F238E27FC236}">
                <a16:creationId xmlns:a16="http://schemas.microsoft.com/office/drawing/2014/main" id="{1F6D7A4B-5FFE-2741-8477-E0CAA019B07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3849260" y="2135537"/>
            <a:ext cx="1596163" cy="2038660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7CF99F6-2487-AC48-8A09-B34B72BD5F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425" y="4927922"/>
            <a:ext cx="2653418" cy="143629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554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</a:defRPr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F7B5F75-90C0-F44E-9322-8FF1108BD34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20633" y="4927922"/>
            <a:ext cx="2653418" cy="143629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554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</a:defRPr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quam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6E444E9C-8096-FE42-BE2A-094180C611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14840" y="4927922"/>
            <a:ext cx="2653418" cy="143629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554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</a:defRPr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en-US"/>
              <a:t>Paragraph title Segoe UI bold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quam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.</a:t>
            </a:r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30602BFF-4B8C-D046-AD65-47970BC89DF5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743466" y="2135537"/>
            <a:ext cx="1596163" cy="2038660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4" name="Content Placeholder 15">
            <a:extLst>
              <a:ext uri="{FF2B5EF4-FFF2-40B4-BE49-F238E27FC236}">
                <a16:creationId xmlns:a16="http://schemas.microsoft.com/office/drawing/2014/main" id="{88A8CB35-A244-544E-8BAE-53CB85074FB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9637673" y="2135537"/>
            <a:ext cx="1596163" cy="2038660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8D35D15-66F4-4840-BA72-4B7AB5A24E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09046" y="4927922"/>
            <a:ext cx="2653418" cy="143629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554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</a:defRPr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en-US"/>
              <a:t>Paragraph title Segoe UI bold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quam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819677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26425" y="2135536"/>
            <a:ext cx="11336038" cy="4288197"/>
          </a:xfrm>
        </p:spPr>
        <p:txBody>
          <a:bodyPr bIns="1737360" anchor="ctr">
            <a:noAutofit/>
          </a:bodyPr>
          <a:lstStyle>
            <a:lvl1pPr algn="ctr">
              <a:defRPr sz="2000">
                <a:solidFill>
                  <a:srgbClr val="000000"/>
                </a:solidFill>
                <a:latin typeface="+mj-lt"/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4F997AC3-87B6-4E0B-88C2-A05069E413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440496"/>
            <a:ext cx="11336038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Table layout</a:t>
            </a:r>
          </a:p>
        </p:txBody>
      </p:sp>
    </p:spTree>
    <p:extLst>
      <p:ext uri="{BB962C8B-B14F-4D97-AF65-F5344CB8AC3E}">
        <p14:creationId xmlns:p14="http://schemas.microsoft.com/office/powerpoint/2010/main" val="178244294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26425" y="1184320"/>
            <a:ext cx="7477989" cy="3535032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295" spc="-147" dirty="0">
                <a:solidFill>
                  <a:srgbClr val="000000"/>
                </a:solidFill>
              </a:defRPr>
            </a:lvl1pPr>
          </a:lstStyle>
          <a:p>
            <a:pPr marL="0" lvl="0">
              <a:lnSpc>
                <a:spcPts val="5491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96472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blue">
    <p:bg>
      <p:bgPr>
        <a:solidFill>
          <a:srgbClr val="027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>
            <a:extLst>
              <a:ext uri="{FF2B5EF4-FFF2-40B4-BE49-F238E27FC236}">
                <a16:creationId xmlns:a16="http://schemas.microsoft.com/office/drawing/2014/main" id="{51E9DCD3-357B-4AF7-BDD2-18E09F714F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1184320"/>
            <a:ext cx="7477989" cy="3535032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295" spc="-147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491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47256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in a blue shirt&#10;&#10;Description generated with high confidence">
            <a:extLst>
              <a:ext uri="{FF2B5EF4-FFF2-40B4-BE49-F238E27FC236}">
                <a16:creationId xmlns:a16="http://schemas.microsoft.com/office/drawing/2014/main" id="{6ED214DD-0EEC-4ACC-A022-15CDD9C0AD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"/>
            <a:ext cx="12190264" cy="6857996"/>
          </a:xfrm>
          <a:prstGeom prst="rect">
            <a:avLst/>
          </a:prstGeom>
        </p:spPr>
      </p:pic>
      <p:sp>
        <p:nvSpPr>
          <p:cNvPr id="5" name="Title 35">
            <a:extLst>
              <a:ext uri="{FF2B5EF4-FFF2-40B4-BE49-F238E27FC236}">
                <a16:creationId xmlns:a16="http://schemas.microsoft.com/office/drawing/2014/main" id="{8441881C-06B8-4CD2-ADC6-DFD3519E6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1184320"/>
            <a:ext cx="7477989" cy="3535032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295" spc="-147" dirty="0">
                <a:solidFill>
                  <a:srgbClr val="000000"/>
                </a:solidFill>
              </a:defRPr>
            </a:lvl1pPr>
          </a:lstStyle>
          <a:p>
            <a:pPr marL="0" lvl="0">
              <a:lnSpc>
                <a:spcPts val="5491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307887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699355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F07DE85-B70F-4309-8506-6C011BC208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1829711"/>
            <a:ext cx="7477989" cy="1473396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275"/>
              </a:spcAft>
              <a:defRPr sz="2600" spc="-147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28494" y="6318462"/>
            <a:ext cx="4482124" cy="10561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14110" eaLnBrk="0" hangingPunct="0"/>
            <a:r>
              <a:rPr lang="en-US" sz="686">
                <a:solidFill>
                  <a:srgbClr val="000000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4C8B45-9D01-4389-94BD-CBAF3D8B35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9544" y="437138"/>
            <a:ext cx="896425" cy="19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901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blue">
    <p:bg>
      <p:bgPr>
        <a:solidFill>
          <a:srgbClr val="027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26425" y="1829711"/>
            <a:ext cx="7477989" cy="1473396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275"/>
              </a:spcAft>
              <a:defRPr sz="2600" spc="-147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1688BD8D-D2E4-4DFC-B39C-D55D84362354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28494" y="6318462"/>
            <a:ext cx="4482124" cy="10561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14110" eaLnBrk="0" hangingPunct="0"/>
            <a:r>
              <a:rPr lang="en-US" sz="686">
                <a:solidFill>
                  <a:schemeClr val="bg2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6BDE7C-8AED-4A87-A171-2EB14E4B98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8681" y="437141"/>
            <a:ext cx="896425" cy="19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9923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187622"/>
            <a:ext cx="8964185" cy="1793104"/>
          </a:xfrm>
          <a:noFill/>
        </p:spPr>
        <p:txBody>
          <a:bodyPr lIns="146304" tIns="91440" rIns="146304" bIns="91440" anchor="b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2980725"/>
            <a:ext cx="8964186" cy="715931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240" y="3696656"/>
            <a:ext cx="8964248" cy="452654"/>
          </a:xfrm>
        </p:spPr>
        <p:txBody>
          <a:bodyPr/>
          <a:lstStyle>
            <a:lvl1pPr marL="0" indent="0">
              <a:buNone/>
              <a:defRPr lang="en-US" sz="1961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Optional (City, State or venue)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470067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388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bg>
      <p:bgPr>
        <a:solidFill>
          <a:srgbClr val="027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A1BD43-4947-4C7D-B1C8-B6C8FC3789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8681" y="437141"/>
            <a:ext cx="896425" cy="19114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E73B716-5AC1-4E6F-99C0-F195B0C587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545" y="3029995"/>
            <a:ext cx="9401560" cy="1793104"/>
          </a:xfrm>
          <a:noFill/>
        </p:spPr>
        <p:txBody>
          <a:bodyPr lIns="0" tIns="0" rIns="0" bIns="182880" anchor="b" anchorCtr="0"/>
          <a:lstStyle>
            <a:lvl1pPr>
              <a:defRPr sz="5295" strike="noStrike" spc="-147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78FD896-9F6B-4251-9F12-35FEF1AF74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426" y="4838790"/>
            <a:ext cx="9401560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604344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0271" cy="685800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 bwMode="auto">
          <a:xfrm>
            <a:off x="267682" y="2084171"/>
            <a:ext cx="6274974" cy="3586208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3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gradFill>
                  <a:gsLst>
                    <a:gs pos="91720">
                      <a:srgbClr val="FFFFFF"/>
                    </a:gs>
                    <a:gs pos="75796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5"/>
            <a:ext cx="6276530" cy="656077"/>
          </a:xfrm>
          <a:noFill/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91720">
                      <a:srgbClr val="FFFFFF"/>
                    </a:gs>
                    <a:gs pos="75796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3" name="MS logo white - EM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470067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0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470067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99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5"/>
            <a:ext cx="4840694" cy="1799462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7"/>
            <a:ext cx="4840694" cy="717249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137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470067"/>
            <a:ext cx="1423303" cy="3048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2731" y="0"/>
            <a:ext cx="68575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001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5078" cy="2263268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4097" indent="0">
              <a:buNone/>
              <a:defRPr/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885169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303" y="1187644"/>
            <a:ext cx="11655078" cy="22665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194834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4"/>
            <a:ext cx="5378548" cy="2115402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941" b="0">
                <a:latin typeface="+mn-lt"/>
              </a:defRPr>
            </a:lvl1pPr>
            <a:lvl2pPr marL="250553" indent="0">
              <a:buFont typeface="Wingdings" panose="05000000000000000000" pitchFamily="2" charset="2"/>
              <a:buNone/>
              <a:defRPr sz="2353" b="0"/>
            </a:lvl2pPr>
            <a:lvl3pPr marL="441968" indent="0">
              <a:buFont typeface="Wingdings" panose="05000000000000000000" pitchFamily="2" charset="2"/>
              <a:buNone/>
              <a:tabLst/>
              <a:defRPr sz="2157" b="0"/>
            </a:lvl3pPr>
            <a:lvl4pPr marL="639608" indent="0">
              <a:buFont typeface="Wingdings" panose="05000000000000000000" pitchFamily="2" charset="2"/>
              <a:buNone/>
              <a:defRPr sz="2157" b="0"/>
            </a:lvl4pPr>
            <a:lvl5pPr marL="837250" indent="0">
              <a:buFont typeface="Wingdings" panose="05000000000000000000" pitchFamily="2" charset="2"/>
              <a:buNone/>
              <a:tabLst/>
              <a:defRPr sz="2157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7644"/>
            <a:ext cx="5378548" cy="2429576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294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0553" indent="0">
              <a:buFont typeface="Arial" panose="020B0604020202020204" pitchFamily="34" charset="0"/>
              <a:buNone/>
              <a:defRPr lang="en-US" sz="2353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41968" indent="0">
              <a:buFont typeface="Arial" panose="020B0604020202020204" pitchFamily="34" charset="0"/>
              <a:buNone/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39608" indent="0">
              <a:buFont typeface="Arial" panose="020B0604020202020204" pitchFamily="34" charset="0"/>
              <a:buNone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37250" indent="0">
              <a:buFont typeface="Arial" panose="020B0604020202020204" pitchFamily="34" charset="0"/>
              <a:buNone/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04217" marR="0" lvl="0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04217" marR="0" lvl="1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04217" marR="0" lvl="2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04217" marR="0" lvl="3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04217" marR="0" lvl="4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49708368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4"/>
            <a:ext cx="5378548" cy="2115402"/>
          </a:xfrm>
        </p:spPr>
        <p:txBody>
          <a:bodyPr wrap="square">
            <a:spAutoFit/>
          </a:bodyPr>
          <a:lstStyle>
            <a:lvl1pPr marL="227209" indent="-227209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941" b="0">
                <a:latin typeface="+mn-lt"/>
              </a:defRPr>
            </a:lvl1pPr>
            <a:lvl2pPr marL="418625" indent="-168072">
              <a:buFont typeface="Wingdings" panose="05000000000000000000" pitchFamily="2" charset="2"/>
              <a:buChar char=""/>
              <a:defRPr sz="2353" b="0"/>
            </a:lvl2pPr>
            <a:lvl3pPr marL="627160" indent="-185191">
              <a:buFont typeface="Wingdings" panose="05000000000000000000" pitchFamily="2" charset="2"/>
              <a:buChar char=""/>
              <a:tabLst/>
              <a:defRPr sz="2157" b="0"/>
            </a:lvl3pPr>
            <a:lvl4pPr marL="812350" indent="-172742">
              <a:buFont typeface="Wingdings" panose="05000000000000000000" pitchFamily="2" charset="2"/>
              <a:buChar char=""/>
              <a:defRPr sz="2157" b="0"/>
            </a:lvl4pPr>
            <a:lvl5pPr marL="1003766" indent="-166517">
              <a:buFont typeface="Wingdings" panose="05000000000000000000" pitchFamily="2" charset="2"/>
              <a:buChar char=""/>
              <a:tabLst/>
              <a:defRPr sz="2157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7644"/>
            <a:ext cx="5378548" cy="2429576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lang="en-US" sz="294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6698" indent="-336145">
              <a:defRPr lang="en-US" sz="2353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78113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75753" indent="-336145"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73395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27209" marR="0" lvl="0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27209" marR="0" lvl="1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27209" marR="0" lvl="2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27209" marR="0" lvl="3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27209" marR="0" lvl="4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03973702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5990311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850768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251727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in a chair using a computer&#10;&#10;Description generated with very high confidence">
            <a:extLst>
              <a:ext uri="{FF2B5EF4-FFF2-40B4-BE49-F238E27FC236}">
                <a16:creationId xmlns:a16="http://schemas.microsoft.com/office/drawing/2014/main" id="{03D2BC42-713B-428D-8ED4-A1554F175C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3509" y="0"/>
            <a:ext cx="12205509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6918950D-BA52-4C37-9FC7-9B2441DABC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545" y="3029995"/>
            <a:ext cx="9401560" cy="1793104"/>
          </a:xfrm>
          <a:noFill/>
        </p:spPr>
        <p:txBody>
          <a:bodyPr lIns="0" tIns="0" rIns="0" bIns="182880" anchor="b" anchorCtr="0"/>
          <a:lstStyle>
            <a:lvl1pPr>
              <a:defRPr sz="5295" strike="noStrike" spc="-147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B7969DA-51E9-4FB3-BFCC-63C88E8086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426" y="4838790"/>
            <a:ext cx="9401560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D28F43-8FFF-4944-9497-29A9A4AAFE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9544" y="437138"/>
            <a:ext cx="896425" cy="19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275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42191095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84904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86648"/>
            <a:ext cx="4795873" cy="1484704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663262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5354179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4281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2225866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219072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470067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995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02250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3F3274D-8F90-4F75-B990-F6B7A291DE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383" y="437538"/>
            <a:ext cx="11333080" cy="742300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02324228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7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399" cy="17145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7058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6425" y="1202871"/>
            <a:ext cx="3632388" cy="1172553"/>
          </a:xfrm>
        </p:spPr>
        <p:txBody>
          <a:bodyPr lIns="0" tIns="0" rIns="0" bIns="0"/>
          <a:lstStyle>
            <a:lvl1pPr>
              <a:defRPr sz="2000" spc="0" baseline="0">
                <a:solidFill>
                  <a:srgbClr val="000000"/>
                </a:solidFill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12722" y="1202872"/>
            <a:ext cx="3618382" cy="3289228"/>
          </a:xfrm>
        </p:spPr>
        <p:txBody>
          <a:bodyPr wrap="square" lIns="0" tIns="0" rIns="0" bIns="0">
            <a:noAutofit/>
          </a:bodyPr>
          <a:lstStyle>
            <a:lvl1pPr marL="0" marR="0" indent="0" algn="l" defTabSz="5074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9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spc="0" baseline="0">
                <a:solidFill>
                  <a:schemeClr val="accent1"/>
                </a:solidFill>
                <a:latin typeface="+mj-lt"/>
              </a:defRPr>
            </a:lvl1pPr>
            <a:lvl2pPr marL="224142" indent="0">
              <a:buNone/>
              <a:defRPr sz="1765"/>
            </a:lvl2pPr>
            <a:lvl3pPr marL="448285" indent="0">
              <a:buNone/>
              <a:defRPr sz="1765"/>
            </a:lvl3pPr>
            <a:lvl4pPr marL="672427" indent="0">
              <a:buNone/>
              <a:defRPr sz="1765"/>
            </a:lvl4pPr>
            <a:lvl5pPr marL="896569" indent="0">
              <a:buNone/>
              <a:defRPr sz="1765"/>
            </a:lvl5pPr>
          </a:lstStyle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735618062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270852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79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075894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291997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486155" y="2095500"/>
            <a:ext cx="725424" cy="725424"/>
          </a:xfrm>
          <a:custGeom>
            <a:avLst/>
            <a:gdLst/>
            <a:ahLst/>
            <a:cxnLst/>
            <a:rect l="l" t="t" r="r" b="b"/>
            <a:pathLst>
              <a:path w="725424" h="725424">
                <a:moveTo>
                  <a:pt x="362712" y="0"/>
                </a:moveTo>
                <a:lnTo>
                  <a:pt x="303879" y="4748"/>
                </a:lnTo>
                <a:lnTo>
                  <a:pt x="248068" y="18495"/>
                </a:lnTo>
                <a:lnTo>
                  <a:pt x="196026" y="40493"/>
                </a:lnTo>
                <a:lnTo>
                  <a:pt x="148500" y="69994"/>
                </a:lnTo>
                <a:lnTo>
                  <a:pt x="106237" y="106251"/>
                </a:lnTo>
                <a:lnTo>
                  <a:pt x="69983" y="148516"/>
                </a:lnTo>
                <a:lnTo>
                  <a:pt x="40485" y="196043"/>
                </a:lnTo>
                <a:lnTo>
                  <a:pt x="18491" y="248082"/>
                </a:lnTo>
                <a:lnTo>
                  <a:pt x="4747" y="303888"/>
                </a:lnTo>
                <a:lnTo>
                  <a:pt x="0" y="362712"/>
                </a:lnTo>
                <a:lnTo>
                  <a:pt x="1202" y="392454"/>
                </a:lnTo>
                <a:lnTo>
                  <a:pt x="10541" y="449862"/>
                </a:lnTo>
                <a:lnTo>
                  <a:pt x="28504" y="503878"/>
                </a:lnTo>
                <a:lnTo>
                  <a:pt x="54343" y="553754"/>
                </a:lnTo>
                <a:lnTo>
                  <a:pt x="87312" y="598744"/>
                </a:lnTo>
                <a:lnTo>
                  <a:pt x="126664" y="638098"/>
                </a:lnTo>
                <a:lnTo>
                  <a:pt x="171652" y="671071"/>
                </a:lnTo>
                <a:lnTo>
                  <a:pt x="221529" y="696914"/>
                </a:lnTo>
                <a:lnTo>
                  <a:pt x="275549" y="714880"/>
                </a:lnTo>
                <a:lnTo>
                  <a:pt x="332964" y="724221"/>
                </a:lnTo>
                <a:lnTo>
                  <a:pt x="362712" y="725424"/>
                </a:lnTo>
                <a:lnTo>
                  <a:pt x="392459" y="724221"/>
                </a:lnTo>
                <a:lnTo>
                  <a:pt x="449874" y="714880"/>
                </a:lnTo>
                <a:lnTo>
                  <a:pt x="503894" y="696914"/>
                </a:lnTo>
                <a:lnTo>
                  <a:pt x="553771" y="671071"/>
                </a:lnTo>
                <a:lnTo>
                  <a:pt x="598759" y="638098"/>
                </a:lnTo>
                <a:lnTo>
                  <a:pt x="638111" y="598744"/>
                </a:lnTo>
                <a:lnTo>
                  <a:pt x="671080" y="553754"/>
                </a:lnTo>
                <a:lnTo>
                  <a:pt x="696919" y="503878"/>
                </a:lnTo>
                <a:lnTo>
                  <a:pt x="714882" y="449862"/>
                </a:lnTo>
                <a:lnTo>
                  <a:pt x="724221" y="392454"/>
                </a:lnTo>
                <a:lnTo>
                  <a:pt x="725424" y="362712"/>
                </a:lnTo>
                <a:lnTo>
                  <a:pt x="724221" y="332969"/>
                </a:lnTo>
                <a:lnTo>
                  <a:pt x="714882" y="275561"/>
                </a:lnTo>
                <a:lnTo>
                  <a:pt x="696919" y="221545"/>
                </a:lnTo>
                <a:lnTo>
                  <a:pt x="671080" y="171669"/>
                </a:lnTo>
                <a:lnTo>
                  <a:pt x="638111" y="126679"/>
                </a:lnTo>
                <a:lnTo>
                  <a:pt x="598759" y="87325"/>
                </a:lnTo>
                <a:lnTo>
                  <a:pt x="553771" y="54352"/>
                </a:lnTo>
                <a:lnTo>
                  <a:pt x="503894" y="28509"/>
                </a:lnTo>
                <a:lnTo>
                  <a:pt x="449874" y="10543"/>
                </a:lnTo>
                <a:lnTo>
                  <a:pt x="392459" y="1202"/>
                </a:lnTo>
                <a:lnTo>
                  <a:pt x="362712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486155" y="2095500"/>
            <a:ext cx="725424" cy="725424"/>
          </a:xfrm>
          <a:custGeom>
            <a:avLst/>
            <a:gdLst/>
            <a:ahLst/>
            <a:cxnLst/>
            <a:rect l="l" t="t" r="r" b="b"/>
            <a:pathLst>
              <a:path w="725424" h="725424">
                <a:moveTo>
                  <a:pt x="0" y="362712"/>
                </a:moveTo>
                <a:lnTo>
                  <a:pt x="4747" y="303888"/>
                </a:lnTo>
                <a:lnTo>
                  <a:pt x="18491" y="248082"/>
                </a:lnTo>
                <a:lnTo>
                  <a:pt x="40485" y="196043"/>
                </a:lnTo>
                <a:lnTo>
                  <a:pt x="69983" y="148516"/>
                </a:lnTo>
                <a:lnTo>
                  <a:pt x="106237" y="106251"/>
                </a:lnTo>
                <a:lnTo>
                  <a:pt x="148500" y="69994"/>
                </a:lnTo>
                <a:lnTo>
                  <a:pt x="196026" y="40493"/>
                </a:lnTo>
                <a:lnTo>
                  <a:pt x="248068" y="18495"/>
                </a:lnTo>
                <a:lnTo>
                  <a:pt x="303879" y="4748"/>
                </a:lnTo>
                <a:lnTo>
                  <a:pt x="362712" y="0"/>
                </a:lnTo>
                <a:lnTo>
                  <a:pt x="392459" y="1202"/>
                </a:lnTo>
                <a:lnTo>
                  <a:pt x="449874" y="10543"/>
                </a:lnTo>
                <a:lnTo>
                  <a:pt x="503894" y="28509"/>
                </a:lnTo>
                <a:lnTo>
                  <a:pt x="553771" y="54352"/>
                </a:lnTo>
                <a:lnTo>
                  <a:pt x="598759" y="87325"/>
                </a:lnTo>
                <a:lnTo>
                  <a:pt x="638111" y="126679"/>
                </a:lnTo>
                <a:lnTo>
                  <a:pt x="671080" y="171669"/>
                </a:lnTo>
                <a:lnTo>
                  <a:pt x="696919" y="221545"/>
                </a:lnTo>
                <a:lnTo>
                  <a:pt x="714882" y="275561"/>
                </a:lnTo>
                <a:lnTo>
                  <a:pt x="724221" y="332969"/>
                </a:lnTo>
                <a:lnTo>
                  <a:pt x="725424" y="362712"/>
                </a:lnTo>
                <a:lnTo>
                  <a:pt x="724221" y="392454"/>
                </a:lnTo>
                <a:lnTo>
                  <a:pt x="714882" y="449862"/>
                </a:lnTo>
                <a:lnTo>
                  <a:pt x="696919" y="503878"/>
                </a:lnTo>
                <a:lnTo>
                  <a:pt x="671080" y="553754"/>
                </a:lnTo>
                <a:lnTo>
                  <a:pt x="638111" y="598744"/>
                </a:lnTo>
                <a:lnTo>
                  <a:pt x="598759" y="638098"/>
                </a:lnTo>
                <a:lnTo>
                  <a:pt x="553771" y="671071"/>
                </a:lnTo>
                <a:lnTo>
                  <a:pt x="503894" y="696914"/>
                </a:lnTo>
                <a:lnTo>
                  <a:pt x="449874" y="714880"/>
                </a:lnTo>
                <a:lnTo>
                  <a:pt x="392459" y="724221"/>
                </a:lnTo>
                <a:lnTo>
                  <a:pt x="362712" y="725424"/>
                </a:lnTo>
                <a:lnTo>
                  <a:pt x="332964" y="724221"/>
                </a:lnTo>
                <a:lnTo>
                  <a:pt x="275549" y="714880"/>
                </a:lnTo>
                <a:lnTo>
                  <a:pt x="221529" y="696914"/>
                </a:lnTo>
                <a:lnTo>
                  <a:pt x="171652" y="671071"/>
                </a:lnTo>
                <a:lnTo>
                  <a:pt x="126664" y="638098"/>
                </a:lnTo>
                <a:lnTo>
                  <a:pt x="87312" y="598744"/>
                </a:lnTo>
                <a:lnTo>
                  <a:pt x="54343" y="553754"/>
                </a:lnTo>
                <a:lnTo>
                  <a:pt x="28504" y="503878"/>
                </a:lnTo>
                <a:lnTo>
                  <a:pt x="10541" y="449862"/>
                </a:lnTo>
                <a:lnTo>
                  <a:pt x="1202" y="392454"/>
                </a:lnTo>
                <a:lnTo>
                  <a:pt x="0" y="362712"/>
                </a:lnTo>
                <a:close/>
              </a:path>
            </a:pathLst>
          </a:custGeom>
          <a:ln w="6096">
            <a:solidFill>
              <a:srgbClr val="0078D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486155" y="3090672"/>
            <a:ext cx="725424" cy="725423"/>
          </a:xfrm>
          <a:custGeom>
            <a:avLst/>
            <a:gdLst/>
            <a:ahLst/>
            <a:cxnLst/>
            <a:rect l="l" t="t" r="r" b="b"/>
            <a:pathLst>
              <a:path w="725424" h="725424">
                <a:moveTo>
                  <a:pt x="362712" y="0"/>
                </a:moveTo>
                <a:lnTo>
                  <a:pt x="303879" y="4748"/>
                </a:lnTo>
                <a:lnTo>
                  <a:pt x="248068" y="18495"/>
                </a:lnTo>
                <a:lnTo>
                  <a:pt x="196026" y="40493"/>
                </a:lnTo>
                <a:lnTo>
                  <a:pt x="148500" y="69994"/>
                </a:lnTo>
                <a:lnTo>
                  <a:pt x="106237" y="106251"/>
                </a:lnTo>
                <a:lnTo>
                  <a:pt x="69983" y="148516"/>
                </a:lnTo>
                <a:lnTo>
                  <a:pt x="40485" y="196043"/>
                </a:lnTo>
                <a:lnTo>
                  <a:pt x="18491" y="248082"/>
                </a:lnTo>
                <a:lnTo>
                  <a:pt x="4747" y="303888"/>
                </a:lnTo>
                <a:lnTo>
                  <a:pt x="0" y="362712"/>
                </a:lnTo>
                <a:lnTo>
                  <a:pt x="1202" y="392454"/>
                </a:lnTo>
                <a:lnTo>
                  <a:pt x="10541" y="449862"/>
                </a:lnTo>
                <a:lnTo>
                  <a:pt x="28504" y="503878"/>
                </a:lnTo>
                <a:lnTo>
                  <a:pt x="54343" y="553754"/>
                </a:lnTo>
                <a:lnTo>
                  <a:pt x="87312" y="598744"/>
                </a:lnTo>
                <a:lnTo>
                  <a:pt x="126664" y="638098"/>
                </a:lnTo>
                <a:lnTo>
                  <a:pt x="171652" y="671071"/>
                </a:lnTo>
                <a:lnTo>
                  <a:pt x="221529" y="696914"/>
                </a:lnTo>
                <a:lnTo>
                  <a:pt x="275549" y="714880"/>
                </a:lnTo>
                <a:lnTo>
                  <a:pt x="332964" y="724221"/>
                </a:lnTo>
                <a:lnTo>
                  <a:pt x="362712" y="725423"/>
                </a:lnTo>
                <a:lnTo>
                  <a:pt x="392459" y="724221"/>
                </a:lnTo>
                <a:lnTo>
                  <a:pt x="449874" y="714880"/>
                </a:lnTo>
                <a:lnTo>
                  <a:pt x="503894" y="696914"/>
                </a:lnTo>
                <a:lnTo>
                  <a:pt x="553771" y="671071"/>
                </a:lnTo>
                <a:lnTo>
                  <a:pt x="598759" y="638098"/>
                </a:lnTo>
                <a:lnTo>
                  <a:pt x="638111" y="598744"/>
                </a:lnTo>
                <a:lnTo>
                  <a:pt x="671080" y="553754"/>
                </a:lnTo>
                <a:lnTo>
                  <a:pt x="696919" y="503878"/>
                </a:lnTo>
                <a:lnTo>
                  <a:pt x="714882" y="449862"/>
                </a:lnTo>
                <a:lnTo>
                  <a:pt x="724221" y="392454"/>
                </a:lnTo>
                <a:lnTo>
                  <a:pt x="725424" y="362712"/>
                </a:lnTo>
                <a:lnTo>
                  <a:pt x="724221" y="332969"/>
                </a:lnTo>
                <a:lnTo>
                  <a:pt x="714882" y="275561"/>
                </a:lnTo>
                <a:lnTo>
                  <a:pt x="696919" y="221545"/>
                </a:lnTo>
                <a:lnTo>
                  <a:pt x="671080" y="171669"/>
                </a:lnTo>
                <a:lnTo>
                  <a:pt x="638111" y="126679"/>
                </a:lnTo>
                <a:lnTo>
                  <a:pt x="598759" y="87325"/>
                </a:lnTo>
                <a:lnTo>
                  <a:pt x="553771" y="54352"/>
                </a:lnTo>
                <a:lnTo>
                  <a:pt x="503894" y="28509"/>
                </a:lnTo>
                <a:lnTo>
                  <a:pt x="449874" y="10543"/>
                </a:lnTo>
                <a:lnTo>
                  <a:pt x="392459" y="1202"/>
                </a:lnTo>
                <a:lnTo>
                  <a:pt x="362712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486155" y="3090672"/>
            <a:ext cx="725424" cy="725423"/>
          </a:xfrm>
          <a:custGeom>
            <a:avLst/>
            <a:gdLst/>
            <a:ahLst/>
            <a:cxnLst/>
            <a:rect l="l" t="t" r="r" b="b"/>
            <a:pathLst>
              <a:path w="725424" h="725424">
                <a:moveTo>
                  <a:pt x="0" y="362712"/>
                </a:moveTo>
                <a:lnTo>
                  <a:pt x="4747" y="303888"/>
                </a:lnTo>
                <a:lnTo>
                  <a:pt x="18491" y="248082"/>
                </a:lnTo>
                <a:lnTo>
                  <a:pt x="40485" y="196043"/>
                </a:lnTo>
                <a:lnTo>
                  <a:pt x="69983" y="148516"/>
                </a:lnTo>
                <a:lnTo>
                  <a:pt x="106237" y="106251"/>
                </a:lnTo>
                <a:lnTo>
                  <a:pt x="148500" y="69994"/>
                </a:lnTo>
                <a:lnTo>
                  <a:pt x="196026" y="40493"/>
                </a:lnTo>
                <a:lnTo>
                  <a:pt x="248068" y="18495"/>
                </a:lnTo>
                <a:lnTo>
                  <a:pt x="303879" y="4748"/>
                </a:lnTo>
                <a:lnTo>
                  <a:pt x="362712" y="0"/>
                </a:lnTo>
                <a:lnTo>
                  <a:pt x="392459" y="1202"/>
                </a:lnTo>
                <a:lnTo>
                  <a:pt x="449874" y="10543"/>
                </a:lnTo>
                <a:lnTo>
                  <a:pt x="503894" y="28509"/>
                </a:lnTo>
                <a:lnTo>
                  <a:pt x="553771" y="54352"/>
                </a:lnTo>
                <a:lnTo>
                  <a:pt x="598759" y="87325"/>
                </a:lnTo>
                <a:lnTo>
                  <a:pt x="638111" y="126679"/>
                </a:lnTo>
                <a:lnTo>
                  <a:pt x="671080" y="171669"/>
                </a:lnTo>
                <a:lnTo>
                  <a:pt x="696919" y="221545"/>
                </a:lnTo>
                <a:lnTo>
                  <a:pt x="714882" y="275561"/>
                </a:lnTo>
                <a:lnTo>
                  <a:pt x="724221" y="332969"/>
                </a:lnTo>
                <a:lnTo>
                  <a:pt x="725424" y="362712"/>
                </a:lnTo>
                <a:lnTo>
                  <a:pt x="724221" y="392454"/>
                </a:lnTo>
                <a:lnTo>
                  <a:pt x="714882" y="449862"/>
                </a:lnTo>
                <a:lnTo>
                  <a:pt x="696919" y="503878"/>
                </a:lnTo>
                <a:lnTo>
                  <a:pt x="671080" y="553754"/>
                </a:lnTo>
                <a:lnTo>
                  <a:pt x="638111" y="598744"/>
                </a:lnTo>
                <a:lnTo>
                  <a:pt x="598759" y="638098"/>
                </a:lnTo>
                <a:lnTo>
                  <a:pt x="553771" y="671071"/>
                </a:lnTo>
                <a:lnTo>
                  <a:pt x="503894" y="696914"/>
                </a:lnTo>
                <a:lnTo>
                  <a:pt x="449874" y="714880"/>
                </a:lnTo>
                <a:lnTo>
                  <a:pt x="392459" y="724221"/>
                </a:lnTo>
                <a:lnTo>
                  <a:pt x="362712" y="725423"/>
                </a:lnTo>
                <a:lnTo>
                  <a:pt x="332964" y="724221"/>
                </a:lnTo>
                <a:lnTo>
                  <a:pt x="275549" y="714880"/>
                </a:lnTo>
                <a:lnTo>
                  <a:pt x="221529" y="696914"/>
                </a:lnTo>
                <a:lnTo>
                  <a:pt x="171652" y="671071"/>
                </a:lnTo>
                <a:lnTo>
                  <a:pt x="126664" y="638098"/>
                </a:lnTo>
                <a:lnTo>
                  <a:pt x="87312" y="598744"/>
                </a:lnTo>
                <a:lnTo>
                  <a:pt x="54343" y="553754"/>
                </a:lnTo>
                <a:lnTo>
                  <a:pt x="28504" y="503878"/>
                </a:lnTo>
                <a:lnTo>
                  <a:pt x="10541" y="449862"/>
                </a:lnTo>
                <a:lnTo>
                  <a:pt x="1202" y="392454"/>
                </a:lnTo>
                <a:lnTo>
                  <a:pt x="0" y="362712"/>
                </a:lnTo>
                <a:close/>
              </a:path>
            </a:pathLst>
          </a:custGeom>
          <a:ln w="6096">
            <a:solidFill>
              <a:srgbClr val="0078D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486155" y="4087367"/>
            <a:ext cx="725424" cy="725424"/>
          </a:xfrm>
          <a:custGeom>
            <a:avLst/>
            <a:gdLst/>
            <a:ahLst/>
            <a:cxnLst/>
            <a:rect l="l" t="t" r="r" b="b"/>
            <a:pathLst>
              <a:path w="725424" h="725424">
                <a:moveTo>
                  <a:pt x="362712" y="0"/>
                </a:moveTo>
                <a:lnTo>
                  <a:pt x="303879" y="4748"/>
                </a:lnTo>
                <a:lnTo>
                  <a:pt x="248068" y="18495"/>
                </a:lnTo>
                <a:lnTo>
                  <a:pt x="196026" y="40493"/>
                </a:lnTo>
                <a:lnTo>
                  <a:pt x="148500" y="69994"/>
                </a:lnTo>
                <a:lnTo>
                  <a:pt x="106237" y="106251"/>
                </a:lnTo>
                <a:lnTo>
                  <a:pt x="69983" y="148516"/>
                </a:lnTo>
                <a:lnTo>
                  <a:pt x="40485" y="196043"/>
                </a:lnTo>
                <a:lnTo>
                  <a:pt x="18491" y="248082"/>
                </a:lnTo>
                <a:lnTo>
                  <a:pt x="4747" y="303888"/>
                </a:lnTo>
                <a:lnTo>
                  <a:pt x="0" y="362711"/>
                </a:lnTo>
                <a:lnTo>
                  <a:pt x="1202" y="392454"/>
                </a:lnTo>
                <a:lnTo>
                  <a:pt x="10541" y="449862"/>
                </a:lnTo>
                <a:lnTo>
                  <a:pt x="28504" y="503878"/>
                </a:lnTo>
                <a:lnTo>
                  <a:pt x="54343" y="553754"/>
                </a:lnTo>
                <a:lnTo>
                  <a:pt x="87312" y="598744"/>
                </a:lnTo>
                <a:lnTo>
                  <a:pt x="126664" y="638098"/>
                </a:lnTo>
                <a:lnTo>
                  <a:pt x="171652" y="671071"/>
                </a:lnTo>
                <a:lnTo>
                  <a:pt x="221529" y="696914"/>
                </a:lnTo>
                <a:lnTo>
                  <a:pt x="275549" y="714880"/>
                </a:lnTo>
                <a:lnTo>
                  <a:pt x="332964" y="724221"/>
                </a:lnTo>
                <a:lnTo>
                  <a:pt x="362712" y="725423"/>
                </a:lnTo>
                <a:lnTo>
                  <a:pt x="392459" y="724221"/>
                </a:lnTo>
                <a:lnTo>
                  <a:pt x="449874" y="714880"/>
                </a:lnTo>
                <a:lnTo>
                  <a:pt x="503894" y="696914"/>
                </a:lnTo>
                <a:lnTo>
                  <a:pt x="553771" y="671071"/>
                </a:lnTo>
                <a:lnTo>
                  <a:pt x="598759" y="638098"/>
                </a:lnTo>
                <a:lnTo>
                  <a:pt x="638111" y="598744"/>
                </a:lnTo>
                <a:lnTo>
                  <a:pt x="671080" y="553754"/>
                </a:lnTo>
                <a:lnTo>
                  <a:pt x="696919" y="503878"/>
                </a:lnTo>
                <a:lnTo>
                  <a:pt x="714882" y="449862"/>
                </a:lnTo>
                <a:lnTo>
                  <a:pt x="724221" y="392454"/>
                </a:lnTo>
                <a:lnTo>
                  <a:pt x="725424" y="362711"/>
                </a:lnTo>
                <a:lnTo>
                  <a:pt x="724221" y="332969"/>
                </a:lnTo>
                <a:lnTo>
                  <a:pt x="714882" y="275561"/>
                </a:lnTo>
                <a:lnTo>
                  <a:pt x="696919" y="221545"/>
                </a:lnTo>
                <a:lnTo>
                  <a:pt x="671080" y="171669"/>
                </a:lnTo>
                <a:lnTo>
                  <a:pt x="638111" y="126679"/>
                </a:lnTo>
                <a:lnTo>
                  <a:pt x="598759" y="87325"/>
                </a:lnTo>
                <a:lnTo>
                  <a:pt x="553771" y="54352"/>
                </a:lnTo>
                <a:lnTo>
                  <a:pt x="503894" y="28509"/>
                </a:lnTo>
                <a:lnTo>
                  <a:pt x="449874" y="10543"/>
                </a:lnTo>
                <a:lnTo>
                  <a:pt x="392459" y="1202"/>
                </a:lnTo>
                <a:lnTo>
                  <a:pt x="362712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486155" y="4087367"/>
            <a:ext cx="725424" cy="725424"/>
          </a:xfrm>
          <a:custGeom>
            <a:avLst/>
            <a:gdLst/>
            <a:ahLst/>
            <a:cxnLst/>
            <a:rect l="l" t="t" r="r" b="b"/>
            <a:pathLst>
              <a:path w="725424" h="725424">
                <a:moveTo>
                  <a:pt x="0" y="362711"/>
                </a:moveTo>
                <a:lnTo>
                  <a:pt x="4747" y="303888"/>
                </a:lnTo>
                <a:lnTo>
                  <a:pt x="18491" y="248082"/>
                </a:lnTo>
                <a:lnTo>
                  <a:pt x="40485" y="196043"/>
                </a:lnTo>
                <a:lnTo>
                  <a:pt x="69983" y="148516"/>
                </a:lnTo>
                <a:lnTo>
                  <a:pt x="106237" y="106251"/>
                </a:lnTo>
                <a:lnTo>
                  <a:pt x="148500" y="69994"/>
                </a:lnTo>
                <a:lnTo>
                  <a:pt x="196026" y="40493"/>
                </a:lnTo>
                <a:lnTo>
                  <a:pt x="248068" y="18495"/>
                </a:lnTo>
                <a:lnTo>
                  <a:pt x="303879" y="4748"/>
                </a:lnTo>
                <a:lnTo>
                  <a:pt x="362712" y="0"/>
                </a:lnTo>
                <a:lnTo>
                  <a:pt x="392459" y="1202"/>
                </a:lnTo>
                <a:lnTo>
                  <a:pt x="449874" y="10543"/>
                </a:lnTo>
                <a:lnTo>
                  <a:pt x="503894" y="28509"/>
                </a:lnTo>
                <a:lnTo>
                  <a:pt x="553771" y="54352"/>
                </a:lnTo>
                <a:lnTo>
                  <a:pt x="598759" y="87325"/>
                </a:lnTo>
                <a:lnTo>
                  <a:pt x="638111" y="126679"/>
                </a:lnTo>
                <a:lnTo>
                  <a:pt x="671080" y="171669"/>
                </a:lnTo>
                <a:lnTo>
                  <a:pt x="696919" y="221545"/>
                </a:lnTo>
                <a:lnTo>
                  <a:pt x="714882" y="275561"/>
                </a:lnTo>
                <a:lnTo>
                  <a:pt x="724221" y="332969"/>
                </a:lnTo>
                <a:lnTo>
                  <a:pt x="725424" y="362711"/>
                </a:lnTo>
                <a:lnTo>
                  <a:pt x="724221" y="392454"/>
                </a:lnTo>
                <a:lnTo>
                  <a:pt x="714882" y="449862"/>
                </a:lnTo>
                <a:lnTo>
                  <a:pt x="696919" y="503878"/>
                </a:lnTo>
                <a:lnTo>
                  <a:pt x="671080" y="553754"/>
                </a:lnTo>
                <a:lnTo>
                  <a:pt x="638111" y="598744"/>
                </a:lnTo>
                <a:lnTo>
                  <a:pt x="598759" y="638098"/>
                </a:lnTo>
                <a:lnTo>
                  <a:pt x="553771" y="671071"/>
                </a:lnTo>
                <a:lnTo>
                  <a:pt x="503894" y="696914"/>
                </a:lnTo>
                <a:lnTo>
                  <a:pt x="449874" y="714880"/>
                </a:lnTo>
                <a:lnTo>
                  <a:pt x="392459" y="724221"/>
                </a:lnTo>
                <a:lnTo>
                  <a:pt x="362712" y="725423"/>
                </a:lnTo>
                <a:lnTo>
                  <a:pt x="332964" y="724221"/>
                </a:lnTo>
                <a:lnTo>
                  <a:pt x="275549" y="714880"/>
                </a:lnTo>
                <a:lnTo>
                  <a:pt x="221529" y="696914"/>
                </a:lnTo>
                <a:lnTo>
                  <a:pt x="171652" y="671071"/>
                </a:lnTo>
                <a:lnTo>
                  <a:pt x="126664" y="638098"/>
                </a:lnTo>
                <a:lnTo>
                  <a:pt x="87312" y="598744"/>
                </a:lnTo>
                <a:lnTo>
                  <a:pt x="54343" y="553754"/>
                </a:lnTo>
                <a:lnTo>
                  <a:pt x="28504" y="503878"/>
                </a:lnTo>
                <a:lnTo>
                  <a:pt x="10541" y="449862"/>
                </a:lnTo>
                <a:lnTo>
                  <a:pt x="1202" y="392454"/>
                </a:lnTo>
                <a:lnTo>
                  <a:pt x="0" y="362711"/>
                </a:lnTo>
                <a:close/>
              </a:path>
            </a:pathLst>
          </a:custGeom>
          <a:ln w="6096">
            <a:solidFill>
              <a:srgbClr val="0078D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486155" y="5084064"/>
            <a:ext cx="725424" cy="723900"/>
          </a:xfrm>
          <a:custGeom>
            <a:avLst/>
            <a:gdLst/>
            <a:ahLst/>
            <a:cxnLst/>
            <a:rect l="l" t="t" r="r" b="b"/>
            <a:pathLst>
              <a:path w="725424" h="723900">
                <a:moveTo>
                  <a:pt x="362712" y="0"/>
                </a:moveTo>
                <a:lnTo>
                  <a:pt x="303879" y="4737"/>
                </a:lnTo>
                <a:lnTo>
                  <a:pt x="248068" y="18452"/>
                </a:lnTo>
                <a:lnTo>
                  <a:pt x="196026" y="40400"/>
                </a:lnTo>
                <a:lnTo>
                  <a:pt x="148500" y="69835"/>
                </a:lnTo>
                <a:lnTo>
                  <a:pt x="106237" y="106013"/>
                </a:lnTo>
                <a:lnTo>
                  <a:pt x="69983" y="148187"/>
                </a:lnTo>
                <a:lnTo>
                  <a:pt x="40485" y="195613"/>
                </a:lnTo>
                <a:lnTo>
                  <a:pt x="18491" y="247546"/>
                </a:lnTo>
                <a:lnTo>
                  <a:pt x="4747" y="303240"/>
                </a:lnTo>
                <a:lnTo>
                  <a:pt x="0" y="361950"/>
                </a:lnTo>
                <a:lnTo>
                  <a:pt x="1202" y="391635"/>
                </a:lnTo>
                <a:lnTo>
                  <a:pt x="10541" y="448930"/>
                </a:lnTo>
                <a:lnTo>
                  <a:pt x="28504" y="502836"/>
                </a:lnTo>
                <a:lnTo>
                  <a:pt x="54343" y="552609"/>
                </a:lnTo>
                <a:lnTo>
                  <a:pt x="87312" y="597502"/>
                </a:lnTo>
                <a:lnTo>
                  <a:pt x="126664" y="636771"/>
                </a:lnTo>
                <a:lnTo>
                  <a:pt x="171652" y="669671"/>
                </a:lnTo>
                <a:lnTo>
                  <a:pt x="221529" y="695455"/>
                </a:lnTo>
                <a:lnTo>
                  <a:pt x="275549" y="713380"/>
                </a:lnTo>
                <a:lnTo>
                  <a:pt x="332964" y="722700"/>
                </a:lnTo>
                <a:lnTo>
                  <a:pt x="362712" y="723900"/>
                </a:lnTo>
                <a:lnTo>
                  <a:pt x="392459" y="722700"/>
                </a:lnTo>
                <a:lnTo>
                  <a:pt x="449874" y="713380"/>
                </a:lnTo>
                <a:lnTo>
                  <a:pt x="503894" y="695455"/>
                </a:lnTo>
                <a:lnTo>
                  <a:pt x="553771" y="669671"/>
                </a:lnTo>
                <a:lnTo>
                  <a:pt x="598759" y="636771"/>
                </a:lnTo>
                <a:lnTo>
                  <a:pt x="638111" y="597502"/>
                </a:lnTo>
                <a:lnTo>
                  <a:pt x="671080" y="552609"/>
                </a:lnTo>
                <a:lnTo>
                  <a:pt x="696919" y="502836"/>
                </a:lnTo>
                <a:lnTo>
                  <a:pt x="714882" y="448930"/>
                </a:lnTo>
                <a:lnTo>
                  <a:pt x="724221" y="391635"/>
                </a:lnTo>
                <a:lnTo>
                  <a:pt x="725424" y="361950"/>
                </a:lnTo>
                <a:lnTo>
                  <a:pt x="724221" y="332264"/>
                </a:lnTo>
                <a:lnTo>
                  <a:pt x="714882" y="274969"/>
                </a:lnTo>
                <a:lnTo>
                  <a:pt x="696919" y="221063"/>
                </a:lnTo>
                <a:lnTo>
                  <a:pt x="671080" y="171290"/>
                </a:lnTo>
                <a:lnTo>
                  <a:pt x="638111" y="126397"/>
                </a:lnTo>
                <a:lnTo>
                  <a:pt x="598759" y="87128"/>
                </a:lnTo>
                <a:lnTo>
                  <a:pt x="553771" y="54228"/>
                </a:lnTo>
                <a:lnTo>
                  <a:pt x="503894" y="28444"/>
                </a:lnTo>
                <a:lnTo>
                  <a:pt x="449874" y="10519"/>
                </a:lnTo>
                <a:lnTo>
                  <a:pt x="392459" y="1199"/>
                </a:lnTo>
                <a:lnTo>
                  <a:pt x="362712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486155" y="5084064"/>
            <a:ext cx="725424" cy="723900"/>
          </a:xfrm>
          <a:custGeom>
            <a:avLst/>
            <a:gdLst/>
            <a:ahLst/>
            <a:cxnLst/>
            <a:rect l="l" t="t" r="r" b="b"/>
            <a:pathLst>
              <a:path w="725424" h="723900">
                <a:moveTo>
                  <a:pt x="0" y="361950"/>
                </a:moveTo>
                <a:lnTo>
                  <a:pt x="4747" y="303240"/>
                </a:lnTo>
                <a:lnTo>
                  <a:pt x="18491" y="247546"/>
                </a:lnTo>
                <a:lnTo>
                  <a:pt x="40485" y="195613"/>
                </a:lnTo>
                <a:lnTo>
                  <a:pt x="69983" y="148187"/>
                </a:lnTo>
                <a:lnTo>
                  <a:pt x="106237" y="106013"/>
                </a:lnTo>
                <a:lnTo>
                  <a:pt x="148500" y="69835"/>
                </a:lnTo>
                <a:lnTo>
                  <a:pt x="196026" y="40400"/>
                </a:lnTo>
                <a:lnTo>
                  <a:pt x="248068" y="18452"/>
                </a:lnTo>
                <a:lnTo>
                  <a:pt x="303879" y="4737"/>
                </a:lnTo>
                <a:lnTo>
                  <a:pt x="362712" y="0"/>
                </a:lnTo>
                <a:lnTo>
                  <a:pt x="392459" y="1199"/>
                </a:lnTo>
                <a:lnTo>
                  <a:pt x="449874" y="10519"/>
                </a:lnTo>
                <a:lnTo>
                  <a:pt x="503894" y="28444"/>
                </a:lnTo>
                <a:lnTo>
                  <a:pt x="553771" y="54228"/>
                </a:lnTo>
                <a:lnTo>
                  <a:pt x="598759" y="87128"/>
                </a:lnTo>
                <a:lnTo>
                  <a:pt x="638111" y="126397"/>
                </a:lnTo>
                <a:lnTo>
                  <a:pt x="671080" y="171290"/>
                </a:lnTo>
                <a:lnTo>
                  <a:pt x="696919" y="221063"/>
                </a:lnTo>
                <a:lnTo>
                  <a:pt x="714882" y="274969"/>
                </a:lnTo>
                <a:lnTo>
                  <a:pt x="724221" y="332264"/>
                </a:lnTo>
                <a:lnTo>
                  <a:pt x="725424" y="361950"/>
                </a:lnTo>
                <a:lnTo>
                  <a:pt x="724221" y="391635"/>
                </a:lnTo>
                <a:lnTo>
                  <a:pt x="714882" y="448930"/>
                </a:lnTo>
                <a:lnTo>
                  <a:pt x="696919" y="502836"/>
                </a:lnTo>
                <a:lnTo>
                  <a:pt x="671080" y="552609"/>
                </a:lnTo>
                <a:lnTo>
                  <a:pt x="638111" y="597502"/>
                </a:lnTo>
                <a:lnTo>
                  <a:pt x="598759" y="636771"/>
                </a:lnTo>
                <a:lnTo>
                  <a:pt x="553771" y="669671"/>
                </a:lnTo>
                <a:lnTo>
                  <a:pt x="503894" y="695455"/>
                </a:lnTo>
                <a:lnTo>
                  <a:pt x="449874" y="713380"/>
                </a:lnTo>
                <a:lnTo>
                  <a:pt x="392459" y="722700"/>
                </a:lnTo>
                <a:lnTo>
                  <a:pt x="362712" y="723900"/>
                </a:lnTo>
                <a:lnTo>
                  <a:pt x="332964" y="722700"/>
                </a:lnTo>
                <a:lnTo>
                  <a:pt x="275549" y="713380"/>
                </a:lnTo>
                <a:lnTo>
                  <a:pt x="221529" y="695455"/>
                </a:lnTo>
                <a:lnTo>
                  <a:pt x="171652" y="669671"/>
                </a:lnTo>
                <a:lnTo>
                  <a:pt x="126664" y="636771"/>
                </a:lnTo>
                <a:lnTo>
                  <a:pt x="87312" y="597502"/>
                </a:lnTo>
                <a:lnTo>
                  <a:pt x="54343" y="552609"/>
                </a:lnTo>
                <a:lnTo>
                  <a:pt x="28504" y="502836"/>
                </a:lnTo>
                <a:lnTo>
                  <a:pt x="10541" y="448930"/>
                </a:lnTo>
                <a:lnTo>
                  <a:pt x="1202" y="391635"/>
                </a:lnTo>
                <a:lnTo>
                  <a:pt x="0" y="361950"/>
                </a:lnTo>
                <a:close/>
              </a:path>
            </a:pathLst>
          </a:custGeom>
          <a:ln w="6096">
            <a:solidFill>
              <a:srgbClr val="0078D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429171" y="443865"/>
            <a:ext cx="5443857" cy="53073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644504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40495"/>
            <a:ext cx="11336039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295797347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EDEC010-DDB9-42D4-B78F-4D54E3BEA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blackWhite">
          <a:xfrm>
            <a:off x="0" y="0"/>
            <a:ext cx="4356100" cy="685800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CF6E003-50E5-45D8-A623-8E629A545C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3637" cy="5683250"/>
          </a:xfrm>
        </p:spPr>
        <p:txBody>
          <a:bodyPr anchor="ctr"/>
          <a:lstStyle>
            <a:lvl1pPr>
              <a:defRPr>
                <a:solidFill>
                  <a:srgbClr val="50E6FF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55F69672-DC8B-4F90-8167-6367A65F8F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38315" y="585788"/>
            <a:ext cx="6669658" cy="5683250"/>
          </a:xfrm>
        </p:spPr>
        <p:txBody>
          <a:bodyPr anchor="ctr" anchorCtr="0"/>
          <a:lstStyle>
            <a:lvl1pPr marL="0" indent="0">
              <a:spcAft>
                <a:spcPts val="1200"/>
              </a:spcAft>
              <a:buNone/>
              <a:defRPr sz="2800"/>
            </a:lvl1pPr>
            <a:lvl2pPr marL="2286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05397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14" pos="3110">
          <p15:clr>
            <a:srgbClr val="5ACBF0"/>
          </p15:clr>
        </p15:guide>
        <p15:guide id="29" orient="horz" pos="2160">
          <p15:clr>
            <a:srgbClr val="FDE53C"/>
          </p15:clr>
        </p15:guide>
        <p15:guide id="30" pos="2376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29544" y="3029995"/>
            <a:ext cx="9401560" cy="1793104"/>
          </a:xfrm>
          <a:noFill/>
        </p:spPr>
        <p:txBody>
          <a:bodyPr lIns="0" tIns="0" rIns="0" bIns="182880" anchor="b" anchorCtr="0"/>
          <a:lstStyle>
            <a:lvl1pPr>
              <a:defRPr sz="5294" strike="noStrike" spc="-147" baseline="0">
                <a:solidFill>
                  <a:srgbClr val="000000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26426" y="4838790"/>
            <a:ext cx="9401560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68" spc="0" baseline="0">
                <a:solidFill>
                  <a:srgbClr val="000000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F4A718E-6F7C-414B-B5B4-AA6809C768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9544" y="437137"/>
            <a:ext cx="896425" cy="19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217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bg>
      <p:bgPr>
        <a:solidFill>
          <a:srgbClr val="027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E73B716-5AC1-4E6F-99C0-F195B0C587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544" y="3029995"/>
            <a:ext cx="9401560" cy="1793104"/>
          </a:xfrm>
          <a:noFill/>
        </p:spPr>
        <p:txBody>
          <a:bodyPr lIns="0" tIns="0" rIns="0" bIns="182880" anchor="b" anchorCtr="0"/>
          <a:lstStyle>
            <a:lvl1pPr>
              <a:defRPr sz="5294" strike="noStrike" spc="-147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78FD896-9F6B-4251-9F12-35FEF1AF74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426" y="4838790"/>
            <a:ext cx="9401560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68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655983-0062-49EF-AC5B-FB75C2C18C3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424" y="438438"/>
            <a:ext cx="1364901" cy="22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7146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D7C7894B-0FFD-4641-97BE-1876DDD190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6858973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6918950D-BA52-4C37-9FC7-9B2441DABC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544" y="3029995"/>
            <a:ext cx="9401560" cy="1793104"/>
          </a:xfrm>
          <a:noFill/>
        </p:spPr>
        <p:txBody>
          <a:bodyPr lIns="0" tIns="0" rIns="0" bIns="182880" anchor="b" anchorCtr="0"/>
          <a:lstStyle>
            <a:lvl1pPr>
              <a:defRPr sz="5294" strike="noStrike" spc="-147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B7969DA-51E9-4FB3-BFCC-63C88E8086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426" y="4838790"/>
            <a:ext cx="9401560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68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0DFA7B-97BC-46B8-B956-1ACFF1DA09E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424" y="438438"/>
            <a:ext cx="1364901" cy="22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6117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6425" y="1202871"/>
            <a:ext cx="3632388" cy="1172553"/>
          </a:xfrm>
        </p:spPr>
        <p:txBody>
          <a:bodyPr lIns="0" tIns="0" rIns="0" bIns="0"/>
          <a:lstStyle>
            <a:lvl1pPr>
              <a:defRPr sz="1961" spc="0" baseline="0">
                <a:solidFill>
                  <a:srgbClr val="000000"/>
                </a:solidFill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12722" y="1202872"/>
            <a:ext cx="3618382" cy="3289228"/>
          </a:xfrm>
        </p:spPr>
        <p:txBody>
          <a:bodyPr wrap="square" lIns="0" tIns="0" rIns="0" bIns="0">
            <a:noAutofit/>
          </a:bodyPr>
          <a:lstStyle>
            <a:lvl1pPr marL="0" marR="0" indent="0" algn="l" defTabSz="5073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9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961" spc="0" baseline="0">
                <a:solidFill>
                  <a:schemeClr val="accent1"/>
                </a:solidFill>
                <a:latin typeface="+mj-lt"/>
              </a:defRPr>
            </a:lvl1pPr>
            <a:lvl2pPr marL="224097" indent="0">
              <a:buNone/>
              <a:defRPr sz="1765"/>
            </a:lvl2pPr>
            <a:lvl3pPr marL="448193" indent="0">
              <a:buNone/>
              <a:defRPr sz="1765"/>
            </a:lvl3pPr>
            <a:lvl4pPr marL="672290" indent="0">
              <a:buNone/>
              <a:defRPr sz="1765"/>
            </a:lvl4pPr>
            <a:lvl5pPr marL="896386" indent="0">
              <a:buNone/>
              <a:defRPr sz="1765"/>
            </a:lvl5pPr>
          </a:lstStyle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2992136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7318" y="2139702"/>
            <a:ext cx="11339774" cy="1528624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  <a:defRPr sz="2600" b="0" i="0">
                <a:solidFill>
                  <a:srgbClr val="000000"/>
                </a:solidFill>
                <a:latin typeface="+mn-lt"/>
              </a:defRPr>
            </a:lvl1pPr>
            <a:lvl2pPr marL="224142" indent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  <a:defRPr sz="2000">
                <a:solidFill>
                  <a:srgbClr val="000000"/>
                </a:solidFill>
              </a:defRPr>
            </a:lvl2pPr>
            <a:lvl3pPr marL="448285" indent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  <a:defRPr sz="2000">
                <a:solidFill>
                  <a:srgbClr val="000000"/>
                </a:solidFill>
              </a:defRPr>
            </a:lvl3pPr>
            <a:lvl4pPr marL="672427" indent="0">
              <a:spcBef>
                <a:spcPts val="0"/>
              </a:spcBef>
              <a:spcAft>
                <a:spcPts val="1275"/>
              </a:spcAft>
              <a:buNone/>
              <a:defRPr sz="1961"/>
            </a:lvl4pPr>
            <a:lvl5pPr marL="896569" indent="0">
              <a:buNone/>
              <a:defRPr/>
            </a:lvl5pPr>
          </a:lstStyle>
          <a:p>
            <a:pPr lvl="0"/>
            <a:r>
              <a:rPr lang="en-US"/>
              <a:t>First level Segoe UI 26pt</a:t>
            </a:r>
          </a:p>
          <a:p>
            <a:pPr lvl="1"/>
            <a:r>
              <a:rPr lang="en-US"/>
              <a:t>Second level Segoe UI 20pt</a:t>
            </a:r>
          </a:p>
          <a:p>
            <a:pPr lvl="2"/>
            <a:r>
              <a:rPr lang="en-US"/>
              <a:t>Third level Segoe UI 20pt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440496"/>
            <a:ext cx="11336038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32pt</a:t>
            </a:r>
          </a:p>
        </p:txBody>
      </p:sp>
    </p:spTree>
    <p:extLst>
      <p:ext uri="{BB962C8B-B14F-4D97-AF65-F5344CB8AC3E}">
        <p14:creationId xmlns:p14="http://schemas.microsoft.com/office/powerpoint/2010/main" val="3526710637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7318" y="2139702"/>
            <a:ext cx="11339774" cy="1223171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274"/>
              </a:spcAft>
              <a:buNone/>
              <a:defRPr sz="2549" b="0" i="0">
                <a:solidFill>
                  <a:srgbClr val="000000"/>
                </a:solidFill>
                <a:latin typeface="+mn-lt"/>
              </a:defRPr>
            </a:lvl1pPr>
            <a:lvl2pPr marL="224097" indent="0">
              <a:lnSpc>
                <a:spcPct val="90000"/>
              </a:lnSpc>
              <a:spcBef>
                <a:spcPts val="0"/>
              </a:spcBef>
              <a:spcAft>
                <a:spcPts val="1274"/>
              </a:spcAft>
              <a:buNone/>
              <a:defRPr sz="1961">
                <a:solidFill>
                  <a:srgbClr val="000000"/>
                </a:solidFill>
              </a:defRPr>
            </a:lvl2pPr>
            <a:lvl3pPr marL="448193" indent="0">
              <a:spcBef>
                <a:spcPts val="0"/>
              </a:spcBef>
              <a:spcAft>
                <a:spcPts val="1274"/>
              </a:spcAft>
              <a:buNone/>
              <a:defRPr sz="1961">
                <a:solidFill>
                  <a:srgbClr val="000000"/>
                </a:solidFill>
              </a:defRPr>
            </a:lvl3pPr>
            <a:lvl4pPr marL="672290" indent="0">
              <a:spcBef>
                <a:spcPts val="0"/>
              </a:spcBef>
              <a:spcAft>
                <a:spcPts val="1274"/>
              </a:spcAft>
              <a:buNone/>
              <a:defRPr sz="1961"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First level Segoe UI 26pt</a:t>
            </a:r>
          </a:p>
          <a:p>
            <a:pPr lvl="1"/>
            <a:r>
              <a:rPr lang="en-US"/>
              <a:t>Second level Segoe UI 20pt</a:t>
            </a:r>
          </a:p>
          <a:p>
            <a:pPr lvl="2"/>
            <a:r>
              <a:rPr lang="en-US"/>
              <a:t>Third level Segoe UI 20pt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40495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32pt</a:t>
            </a:r>
          </a:p>
        </p:txBody>
      </p:sp>
    </p:spTree>
    <p:extLst>
      <p:ext uri="{BB962C8B-B14F-4D97-AF65-F5344CB8AC3E}">
        <p14:creationId xmlns:p14="http://schemas.microsoft.com/office/powerpoint/2010/main" val="4141145442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slide (with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7319" y="2141394"/>
            <a:ext cx="11339774" cy="1223171"/>
          </a:xfrm>
        </p:spPr>
        <p:txBody>
          <a:bodyPr wrap="square" lIns="0" tIns="0" rIns="0" bIns="0">
            <a:spAutoFit/>
          </a:bodyPr>
          <a:lstStyle>
            <a:lvl1pPr marL="268916" indent="-268916">
              <a:lnSpc>
                <a:spcPct val="90000"/>
              </a:lnSpc>
              <a:spcBef>
                <a:spcPts val="0"/>
              </a:spcBef>
              <a:spcAft>
                <a:spcPts val="1274"/>
              </a:spcAft>
              <a:buClr>
                <a:srgbClr val="000000"/>
              </a:buClr>
              <a:buSzPct val="77000"/>
              <a:buFont typeface="Arial" panose="020B0604020202020204" pitchFamily="34" charset="0"/>
              <a:buChar char="•"/>
              <a:defRPr sz="2549" b="0" i="0">
                <a:solidFill>
                  <a:srgbClr val="000000"/>
                </a:solidFill>
                <a:latin typeface="+mn-lt"/>
              </a:defRPr>
            </a:lvl1pPr>
            <a:lvl2pPr marL="537832" indent="-224097">
              <a:lnSpc>
                <a:spcPct val="90000"/>
              </a:lnSpc>
              <a:spcBef>
                <a:spcPts val="0"/>
              </a:spcBef>
              <a:spcAft>
                <a:spcPts val="1274"/>
              </a:spcAft>
              <a:buClr>
                <a:srgbClr val="000000"/>
              </a:buClr>
              <a:buSzPct val="77000"/>
              <a:buFont typeface="Arial" panose="020B0604020202020204" pitchFamily="34" charset="0"/>
              <a:buChar char="•"/>
              <a:defRPr sz="1961">
                <a:solidFill>
                  <a:srgbClr val="000000"/>
                </a:solidFill>
              </a:defRPr>
            </a:lvl2pPr>
            <a:lvl3pPr marL="806748" indent="-224097">
              <a:spcBef>
                <a:spcPts val="0"/>
              </a:spcBef>
              <a:spcAft>
                <a:spcPts val="1274"/>
              </a:spcAft>
              <a:buClr>
                <a:srgbClr val="000000"/>
              </a:buClr>
              <a:buSzPct val="77000"/>
              <a:buFont typeface="Arial" panose="020B0604020202020204" pitchFamily="34" charset="0"/>
              <a:buChar char="•"/>
              <a:defRPr sz="1961">
                <a:solidFill>
                  <a:srgbClr val="000000"/>
                </a:solidFill>
              </a:defRPr>
            </a:lvl3pPr>
            <a:lvl4pPr marL="672290" indent="0">
              <a:spcBef>
                <a:spcPts val="0"/>
              </a:spcBef>
              <a:spcAft>
                <a:spcPts val="1274"/>
              </a:spcAft>
              <a:buNone/>
              <a:defRPr sz="1961"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First level Segoe UI 26pt</a:t>
            </a:r>
          </a:p>
          <a:p>
            <a:pPr lvl="1"/>
            <a:r>
              <a:rPr lang="en-US"/>
              <a:t>Second level Segoe UI 20pt</a:t>
            </a:r>
          </a:p>
          <a:p>
            <a:pPr lvl="2"/>
            <a:r>
              <a:rPr lang="en-US"/>
              <a:t>Third level Segoe UI 20pt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40495"/>
            <a:ext cx="11336039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32pt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F94EA65-2CBF-4A04-9D22-169D8572F34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423" y="1083831"/>
            <a:ext cx="11339774" cy="35307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274"/>
              </a:spcAft>
              <a:buNone/>
              <a:defRPr sz="2549" b="0" i="0">
                <a:solidFill>
                  <a:srgbClr val="000000"/>
                </a:solidFill>
                <a:latin typeface="+mn-lt"/>
              </a:defRPr>
            </a:lvl1pPr>
            <a:lvl2pPr marL="224097" indent="0">
              <a:lnSpc>
                <a:spcPct val="90000"/>
              </a:lnSpc>
              <a:spcBef>
                <a:spcPts val="0"/>
              </a:spcBef>
              <a:spcAft>
                <a:spcPts val="1274"/>
              </a:spcAft>
              <a:buNone/>
              <a:defRPr sz="1961">
                <a:solidFill>
                  <a:schemeClr val="tx2"/>
                </a:solidFill>
              </a:defRPr>
            </a:lvl2pPr>
            <a:lvl3pPr marL="448193" indent="0">
              <a:spcBef>
                <a:spcPts val="0"/>
              </a:spcBef>
              <a:spcAft>
                <a:spcPts val="1274"/>
              </a:spcAft>
              <a:buNone/>
              <a:defRPr sz="1961"/>
            </a:lvl3pPr>
            <a:lvl4pPr marL="672290" indent="0">
              <a:spcBef>
                <a:spcPts val="0"/>
              </a:spcBef>
              <a:spcAft>
                <a:spcPts val="1274"/>
              </a:spcAft>
              <a:buNone/>
              <a:defRPr sz="1961"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Subtitle Segoe UI 26pt</a:t>
            </a:r>
          </a:p>
        </p:txBody>
      </p:sp>
    </p:spTree>
    <p:extLst>
      <p:ext uri="{BB962C8B-B14F-4D97-AF65-F5344CB8AC3E}">
        <p14:creationId xmlns:p14="http://schemas.microsoft.com/office/powerpoint/2010/main" val="347148797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40495"/>
            <a:ext cx="11336039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175803196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6209610" y="0"/>
            <a:ext cx="5982390" cy="6858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87B2D435-6763-4273-8B58-EEB8756175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440495"/>
            <a:ext cx="5555966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Photo layout 1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1CE2F71-BF91-4E7B-BDE5-A747EFEFF8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424" y="2145841"/>
            <a:ext cx="5555965" cy="2573509"/>
          </a:xfrm>
        </p:spPr>
        <p:txBody>
          <a:bodyPr wrap="square" lIns="0" tIns="0" rIns="0" bIns="0">
            <a:no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549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549" b="0" i="0">
                <a:solidFill>
                  <a:srgbClr val="000000"/>
                </a:solidFill>
                <a:latin typeface="+mn-lt"/>
              </a:defRPr>
            </a:lvl1pPr>
            <a:lvl2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pt-BR"/>
              <a:t>Subhead Segoe UI 26pt</a:t>
            </a:r>
          </a:p>
          <a:p>
            <a:pPr lvl="0"/>
            <a:r>
              <a:rPr lang="pt-BR"/>
              <a:t>Subhead Segoe UI 26pt</a:t>
            </a:r>
          </a:p>
          <a:p>
            <a:pPr lvl="0"/>
            <a:r>
              <a:rPr lang="pt-BR"/>
              <a:t>Subhead Segoe UI 26pt</a:t>
            </a:r>
          </a:p>
        </p:txBody>
      </p:sp>
    </p:spTree>
    <p:extLst>
      <p:ext uri="{BB962C8B-B14F-4D97-AF65-F5344CB8AC3E}">
        <p14:creationId xmlns:p14="http://schemas.microsoft.com/office/powerpoint/2010/main" val="1938423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26424" y="2135537"/>
            <a:ext cx="3632388" cy="2583813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281364" y="2135537"/>
            <a:ext cx="3623050" cy="2583813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126963" y="2135536"/>
            <a:ext cx="3634002" cy="2583814"/>
          </a:xfr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26424" y="4927922"/>
            <a:ext cx="3630521" cy="130766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None/>
              <a:defRPr sz="1568" b="1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ClrTx/>
              <a:buSzPct val="90000"/>
              <a:buFont typeface="Arial" panose="020B0604020202020204" pitchFamily="34" charset="0"/>
              <a:buNone/>
              <a:tabLst/>
              <a:defRPr sz="1568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281361" y="4927922"/>
            <a:ext cx="3623050" cy="130766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None/>
              <a:defRPr sz="1568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ClrTx/>
              <a:buSzPct val="90000"/>
              <a:buFont typeface="Arial" panose="020B0604020202020204" pitchFamily="34" charset="0"/>
              <a:buNone/>
              <a:tabLst/>
              <a:defRPr sz="1568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126963" y="4927922"/>
            <a:ext cx="3630521" cy="130766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None/>
              <a:defRPr sz="1568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ClrTx/>
              <a:buSzPct val="90000"/>
              <a:buFont typeface="Arial" panose="020B0604020202020204" pitchFamily="34" charset="0"/>
              <a:buNone/>
              <a:tabLst/>
              <a:defRPr sz="1568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Paragraph title Segoe UI bold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40495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Photo layout 2</a:t>
            </a:r>
          </a:p>
        </p:txBody>
      </p:sp>
    </p:spTree>
    <p:extLst>
      <p:ext uri="{BB962C8B-B14F-4D97-AF65-F5344CB8AC3E}">
        <p14:creationId xmlns:p14="http://schemas.microsoft.com/office/powerpoint/2010/main" val="2856383494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line Image Placeholder 2">
            <a:extLst>
              <a:ext uri="{FF2B5EF4-FFF2-40B4-BE49-F238E27FC236}">
                <a16:creationId xmlns:a16="http://schemas.microsoft.com/office/drawing/2014/main" id="{562D5679-B66F-A244-9E94-0FFE5F1B6168}"/>
              </a:ext>
            </a:extLst>
          </p:cNvPr>
          <p:cNvSpPr>
            <a:spLocks noGrp="1"/>
          </p:cNvSpPr>
          <p:nvPr>
            <p:ph type="clipArt" sz="quarter" idx="11" hasCustomPrompt="1"/>
          </p:nvPr>
        </p:nvSpPr>
        <p:spPr>
          <a:xfrm>
            <a:off x="5982391" y="2145841"/>
            <a:ext cx="5780073" cy="3756460"/>
          </a:xfrm>
        </p:spPr>
        <p:txBody>
          <a:bodyPr anchor="ctr">
            <a:noAutofit/>
          </a:bodyPr>
          <a:lstStyle>
            <a:lvl1pPr algn="ctr">
              <a:defRPr sz="1961">
                <a:latin typeface="+mj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26424" y="2145841"/>
            <a:ext cx="5138175" cy="2573509"/>
          </a:xfrm>
        </p:spPr>
        <p:txBody>
          <a:bodyPr wrap="square" lIns="0" tIns="0" rIns="0" bIns="0">
            <a:no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549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549" b="0" i="0">
                <a:solidFill>
                  <a:srgbClr val="000000"/>
                </a:solidFill>
                <a:latin typeface="+mn-lt"/>
              </a:defRPr>
            </a:lvl1pPr>
            <a:lvl2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pt-BR"/>
              <a:t>Subhead Segoe UI 26pt</a:t>
            </a:r>
          </a:p>
          <a:p>
            <a:pPr lvl="0"/>
            <a:r>
              <a:rPr lang="pt-BR"/>
              <a:t>Subhead Segoe UI 26pt</a:t>
            </a:r>
          </a:p>
          <a:p>
            <a:pPr lvl="0"/>
            <a:r>
              <a:rPr lang="pt-BR"/>
              <a:t>Subhead Segoe UI 26pt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E60CBD1C-0AFE-4EB9-94D7-943981FE05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40495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Device layout</a:t>
            </a:r>
          </a:p>
        </p:txBody>
      </p:sp>
    </p:spTree>
    <p:extLst>
      <p:ext uri="{BB962C8B-B14F-4D97-AF65-F5344CB8AC3E}">
        <p14:creationId xmlns:p14="http://schemas.microsoft.com/office/powerpoint/2010/main" val="396213808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ayout: three columns 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26425" y="1599723"/>
            <a:ext cx="3632388" cy="31289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897219" y="1958468"/>
            <a:ext cx="2698612" cy="2411476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281363" y="1599723"/>
            <a:ext cx="3623052" cy="31289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126965" y="1599723"/>
            <a:ext cx="3635499" cy="31289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Content Placeholder 15"/>
          <p:cNvSpPr>
            <a:spLocks noGrp="1"/>
          </p:cNvSpPr>
          <p:nvPr userDrawn="1">
            <p:ph sz="quarter" idx="18" hasCustomPrompt="1"/>
          </p:nvPr>
        </p:nvSpPr>
        <p:spPr>
          <a:xfrm>
            <a:off x="4746694" y="1958468"/>
            <a:ext cx="2698612" cy="2411476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8" name="Content Placeholder 15"/>
          <p:cNvSpPr>
            <a:spLocks noGrp="1"/>
          </p:cNvSpPr>
          <p:nvPr userDrawn="1">
            <p:ph sz="quarter" idx="19" hasCustomPrompt="1"/>
          </p:nvPr>
        </p:nvSpPr>
        <p:spPr>
          <a:xfrm>
            <a:off x="8598490" y="1958468"/>
            <a:ext cx="2698612" cy="2411476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FC74E6E5-9DAD-4A14-9C20-D9F9150874FE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26424" y="440495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Graphic layout: three columns graphic and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B052D15-67DF-4845-863F-FEC853640A9E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26425" y="4927922"/>
            <a:ext cx="3627659" cy="130766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None/>
              <a:defRPr sz="1568" b="1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ClrTx/>
              <a:buSzPct val="90000"/>
              <a:buFont typeface="Arial" panose="020B0604020202020204" pitchFamily="34" charset="0"/>
              <a:buNone/>
              <a:tabLst/>
              <a:defRPr sz="1568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A5ECD4C7-D870-4003-9FA8-85EBBED87940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4281362" y="4927922"/>
            <a:ext cx="3623051" cy="130766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None/>
              <a:defRPr sz="1568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ClrTx/>
              <a:buSzPct val="90000"/>
              <a:buFont typeface="Arial" panose="020B0604020202020204" pitchFamily="34" charset="0"/>
              <a:buNone/>
              <a:tabLst/>
              <a:defRPr sz="1568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A9BECBA-B2CC-4EE6-B54E-9ADB03EB2595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8126963" y="4927922"/>
            <a:ext cx="3635502" cy="130766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None/>
              <a:defRPr sz="1568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ClrTx/>
              <a:buSzPct val="90000"/>
              <a:buFont typeface="Arial" panose="020B0604020202020204" pitchFamily="34" charset="0"/>
              <a:buNone/>
              <a:tabLst/>
              <a:defRPr sz="1568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Paragraph title Segoe UI bold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3479151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ayout: four columns 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594C393-E06E-3A4C-A658-2526A14DA5A1}"/>
              </a:ext>
            </a:extLst>
          </p:cNvPr>
          <p:cNvSpPr/>
          <p:nvPr userDrawn="1"/>
        </p:nvSpPr>
        <p:spPr bwMode="auto">
          <a:xfrm>
            <a:off x="9109046" y="1590385"/>
            <a:ext cx="2653417" cy="3128965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76200" algn="ctr" rotWithShape="0">
              <a:schemeClr val="bg2">
                <a:lumMod val="50000"/>
                <a:alpha val="8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011C51E-94BA-C44D-ABF4-E87C4124DAF0}"/>
              </a:ext>
            </a:extLst>
          </p:cNvPr>
          <p:cNvSpPr/>
          <p:nvPr userDrawn="1"/>
        </p:nvSpPr>
        <p:spPr bwMode="auto">
          <a:xfrm>
            <a:off x="6214840" y="1590385"/>
            <a:ext cx="2653417" cy="3128965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76200" algn="ctr" rotWithShape="0">
              <a:schemeClr val="bg2">
                <a:lumMod val="50000"/>
                <a:alpha val="8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DDB665-2DD7-AE40-9862-C6E8E22E9215}"/>
              </a:ext>
            </a:extLst>
          </p:cNvPr>
          <p:cNvSpPr/>
          <p:nvPr userDrawn="1"/>
        </p:nvSpPr>
        <p:spPr bwMode="auto">
          <a:xfrm>
            <a:off x="3320633" y="1590385"/>
            <a:ext cx="2653417" cy="3128965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76200" algn="ctr" rotWithShape="0">
              <a:schemeClr val="bg2">
                <a:lumMod val="50000"/>
                <a:alpha val="8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D677DE-AA2C-984C-BAE1-54D5F0B518CE}"/>
              </a:ext>
            </a:extLst>
          </p:cNvPr>
          <p:cNvSpPr/>
          <p:nvPr userDrawn="1"/>
        </p:nvSpPr>
        <p:spPr bwMode="auto">
          <a:xfrm>
            <a:off x="426426" y="1590385"/>
            <a:ext cx="2653417" cy="3128965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76200" algn="ctr" rotWithShape="0">
              <a:schemeClr val="bg2">
                <a:lumMod val="50000"/>
                <a:alpha val="8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7712A-15EB-884C-BF95-7C690BA778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35824"/>
            <a:ext cx="11336039" cy="74401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Graphic layout: four columns graphic and text</a:t>
            </a:r>
          </a:p>
        </p:txBody>
      </p:sp>
      <p:sp>
        <p:nvSpPr>
          <p:cNvPr id="4" name="Content Placeholder 15">
            <a:extLst>
              <a:ext uri="{FF2B5EF4-FFF2-40B4-BE49-F238E27FC236}">
                <a16:creationId xmlns:a16="http://schemas.microsoft.com/office/drawing/2014/main" id="{F580A529-D3A8-5643-80BA-3E2BE1AA8D5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66751" y="2135537"/>
            <a:ext cx="1572767" cy="2038660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7" name="Content Placeholder 15">
            <a:extLst>
              <a:ext uri="{FF2B5EF4-FFF2-40B4-BE49-F238E27FC236}">
                <a16:creationId xmlns:a16="http://schemas.microsoft.com/office/drawing/2014/main" id="{1F6D7A4B-5FFE-2741-8477-E0CAA019B07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3849259" y="2135537"/>
            <a:ext cx="1596164" cy="2038660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7CF99F6-2487-AC48-8A09-B34B72BD5F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426" y="4927922"/>
            <a:ext cx="2653417" cy="130766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None/>
              <a:defRPr sz="1568" b="1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ClrTx/>
              <a:buSzPct val="90000"/>
              <a:buFont typeface="Arial" panose="020B0604020202020204" pitchFamily="34" charset="0"/>
              <a:buNone/>
              <a:tabLst/>
              <a:defRPr sz="1568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quam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F7B5F75-90C0-F44E-9322-8FF1108BD34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20633" y="4927922"/>
            <a:ext cx="2653417" cy="130766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None/>
              <a:defRPr sz="1568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ClrTx/>
              <a:buSzPct val="90000"/>
              <a:buFont typeface="Arial" panose="020B0604020202020204" pitchFamily="34" charset="0"/>
              <a:buNone/>
              <a:tabLst/>
              <a:defRPr sz="1568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quam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6E444E9C-8096-FE42-BE2A-094180C611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14840" y="4927922"/>
            <a:ext cx="2653417" cy="130766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None/>
              <a:defRPr sz="1568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ClrTx/>
              <a:buSzPct val="90000"/>
              <a:buFont typeface="Arial" panose="020B0604020202020204" pitchFamily="34" charset="0"/>
              <a:buNone/>
              <a:tabLst/>
              <a:defRPr sz="1568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Paragraph title Segoe UI bold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quam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.</a:t>
            </a:r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30602BFF-4B8C-D046-AD65-47970BC89DF5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743466" y="2135537"/>
            <a:ext cx="1596164" cy="2038660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4" name="Content Placeholder 15">
            <a:extLst>
              <a:ext uri="{FF2B5EF4-FFF2-40B4-BE49-F238E27FC236}">
                <a16:creationId xmlns:a16="http://schemas.microsoft.com/office/drawing/2014/main" id="{88A8CB35-A244-544E-8BAE-53CB85074FB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9637672" y="2135537"/>
            <a:ext cx="1596164" cy="2038660"/>
          </a:xfrm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8D35D15-66F4-4840-BA72-4B7AB5A24E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09046" y="4927922"/>
            <a:ext cx="2653417" cy="130766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None/>
              <a:defRPr sz="1568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84"/>
              </a:spcAft>
              <a:buClrTx/>
              <a:buSzPct val="90000"/>
              <a:buFont typeface="Arial" panose="020B0604020202020204" pitchFamily="34" charset="0"/>
              <a:buNone/>
              <a:tabLst/>
              <a:defRPr sz="1568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Paragraph title Segoe UI bold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quam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4937327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26424" y="2135536"/>
            <a:ext cx="11336039" cy="4288197"/>
          </a:xfrm>
        </p:spPr>
        <p:txBody>
          <a:bodyPr bIns="1737360" anchor="ctr">
            <a:noAutofit/>
          </a:bodyPr>
          <a:lstStyle>
            <a:lvl1pPr algn="ctr">
              <a:defRPr sz="1961">
                <a:solidFill>
                  <a:srgbClr val="000000"/>
                </a:solidFill>
                <a:latin typeface="+mj-lt"/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4F997AC3-87B6-4E0B-88C2-A05069E413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40495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Table layout</a:t>
            </a:r>
          </a:p>
        </p:txBody>
      </p:sp>
    </p:spTree>
    <p:extLst>
      <p:ext uri="{BB962C8B-B14F-4D97-AF65-F5344CB8AC3E}">
        <p14:creationId xmlns:p14="http://schemas.microsoft.com/office/powerpoint/2010/main" val="1110558254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26425" y="1184319"/>
            <a:ext cx="7477989" cy="3535032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294" spc="-147" dirty="0">
                <a:solidFill>
                  <a:srgbClr val="000000"/>
                </a:solidFill>
              </a:defRPr>
            </a:lvl1pPr>
          </a:lstStyle>
          <a:p>
            <a:pPr marL="0" lvl="0">
              <a:lnSpc>
                <a:spcPts val="549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201777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440495"/>
            <a:ext cx="11336038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269895347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blue">
    <p:bg>
      <p:bgPr>
        <a:solidFill>
          <a:srgbClr val="027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>
            <a:extLst>
              <a:ext uri="{FF2B5EF4-FFF2-40B4-BE49-F238E27FC236}">
                <a16:creationId xmlns:a16="http://schemas.microsoft.com/office/drawing/2014/main" id="{51E9DCD3-357B-4AF7-BDD2-18E09F714F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1184319"/>
            <a:ext cx="7477989" cy="3535032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294" spc="-147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49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20410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in a blue shirt&#10;&#10;Description generated with high confidence">
            <a:extLst>
              <a:ext uri="{FF2B5EF4-FFF2-40B4-BE49-F238E27FC236}">
                <a16:creationId xmlns:a16="http://schemas.microsoft.com/office/drawing/2014/main" id="{6ED214DD-0EEC-4ACC-A022-15CDD9C0AD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0264" cy="6857996"/>
          </a:xfrm>
          <a:prstGeom prst="rect">
            <a:avLst/>
          </a:prstGeom>
        </p:spPr>
      </p:pic>
      <p:sp>
        <p:nvSpPr>
          <p:cNvPr id="5" name="Title 35">
            <a:extLst>
              <a:ext uri="{FF2B5EF4-FFF2-40B4-BE49-F238E27FC236}">
                <a16:creationId xmlns:a16="http://schemas.microsoft.com/office/drawing/2014/main" id="{8441881C-06B8-4CD2-ADC6-DFD3519E6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1184319"/>
            <a:ext cx="7477989" cy="3535032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294" spc="-147" dirty="0">
                <a:solidFill>
                  <a:srgbClr val="000000"/>
                </a:solidFill>
              </a:defRPr>
            </a:lvl1pPr>
          </a:lstStyle>
          <a:p>
            <a:pPr marL="0" lvl="0">
              <a:lnSpc>
                <a:spcPts val="549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899733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226086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F07DE85-B70F-4309-8506-6C011BC208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1829711"/>
            <a:ext cx="7477989" cy="1473396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274"/>
              </a:spcAft>
              <a:defRPr sz="2549" spc="-147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28494" y="6318462"/>
            <a:ext cx="4482124" cy="10561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solidFill>
                  <a:srgbClr val="000000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4C8B45-9D01-4389-94BD-CBAF3D8B35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9544" y="437137"/>
            <a:ext cx="896425" cy="19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2707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blue">
    <p:bg>
      <p:bgPr>
        <a:solidFill>
          <a:srgbClr val="027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26425" y="1829711"/>
            <a:ext cx="7477989" cy="1473396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274"/>
              </a:spcAft>
              <a:defRPr sz="2549" spc="-147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1688BD8D-D2E4-4DFC-B39C-D55D84362354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28494" y="6318462"/>
            <a:ext cx="4482124" cy="10561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solidFill>
                  <a:schemeClr val="bg2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3D6C48-3EEE-4B3F-A414-320F7597CE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424" y="438438"/>
            <a:ext cx="1364901" cy="22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456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354827"/>
            <a:ext cx="11655840" cy="8996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639906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27648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556" indent="0">
              <a:buNone/>
              <a:defRPr/>
            </a:lvl2pPr>
            <a:lvl3pPr marL="457112" indent="0">
              <a:buNone/>
              <a:defRPr/>
            </a:lvl3pPr>
            <a:lvl4pPr marL="685668" indent="0">
              <a:buNone/>
              <a:defRPr/>
            </a:lvl4pPr>
            <a:lvl5pPr marL="91422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61023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6209610" y="1"/>
            <a:ext cx="5982389" cy="6858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87B2D435-6763-4273-8B58-EEB8756175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440495"/>
            <a:ext cx="5555967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Photo layout 1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1CE2F71-BF91-4E7B-BDE5-A747EFEFF8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424" y="2145842"/>
            <a:ext cx="5555966" cy="2573509"/>
          </a:xfrm>
        </p:spPr>
        <p:txBody>
          <a:bodyPr wrap="square" lIns="0" tIns="0" rIns="0" bIns="0">
            <a:noAutofit/>
          </a:bodyPr>
          <a:lstStyle>
            <a:lvl1pPr marL="0" marR="0" indent="0" algn="l" defTabSz="914554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600" b="0" i="0">
                <a:solidFill>
                  <a:srgbClr val="000000"/>
                </a:solidFill>
                <a:latin typeface="+mn-lt"/>
              </a:defRPr>
            </a:lvl1pPr>
            <a:lvl2pPr marL="224142" marR="0" indent="0" algn="l" defTabSz="91455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pt-BR"/>
              <a:t>Subhead Segoe UI 26pt</a:t>
            </a:r>
          </a:p>
          <a:p>
            <a:pPr lvl="0"/>
            <a:r>
              <a:rPr lang="pt-BR"/>
              <a:t>Subhead Segoe UI 26pt</a:t>
            </a:r>
          </a:p>
          <a:p>
            <a:pPr lvl="0"/>
            <a:r>
              <a:rPr lang="pt-BR"/>
              <a:t>Subhead Segoe UI 26pt</a:t>
            </a:r>
          </a:p>
        </p:txBody>
      </p:sp>
    </p:spTree>
    <p:extLst>
      <p:ext uri="{BB962C8B-B14F-4D97-AF65-F5344CB8AC3E}">
        <p14:creationId xmlns:p14="http://schemas.microsoft.com/office/powerpoint/2010/main" val="33294290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26424" y="2135537"/>
            <a:ext cx="3632388" cy="2583813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281364" y="2135537"/>
            <a:ext cx="3623050" cy="2583813"/>
          </a:xfr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126963" y="2135537"/>
            <a:ext cx="3634002" cy="2583814"/>
          </a:xfr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26425" y="4927922"/>
            <a:ext cx="3630520" cy="148758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554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</a:defRPr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281361" y="4927922"/>
            <a:ext cx="3623050" cy="148758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554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</a:defRPr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126964" y="4927922"/>
            <a:ext cx="3630520" cy="148758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+mj-lt"/>
              </a:defRPr>
            </a:lvl1pPr>
            <a:lvl2pPr marL="0" marR="0" indent="0" algn="l" defTabSz="914554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</a:defRPr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en-US"/>
              <a:t>Paragraph title Segoe UI bold 16</a:t>
            </a:r>
          </a:p>
          <a:p>
            <a:pPr lvl="1"/>
            <a:r>
              <a:rPr lang="en-US"/>
              <a:t>Body copy Segoe Regular 16.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440496"/>
            <a:ext cx="11336038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Photo layout 2</a:t>
            </a:r>
          </a:p>
        </p:txBody>
      </p:sp>
    </p:spTree>
    <p:extLst>
      <p:ext uri="{BB962C8B-B14F-4D97-AF65-F5344CB8AC3E}">
        <p14:creationId xmlns:p14="http://schemas.microsoft.com/office/powerpoint/2010/main" val="10424853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line Image Placeholder 2">
            <a:extLst>
              <a:ext uri="{FF2B5EF4-FFF2-40B4-BE49-F238E27FC236}">
                <a16:creationId xmlns:a16="http://schemas.microsoft.com/office/drawing/2014/main" id="{562D5679-B66F-A244-9E94-0FFE5F1B6168}"/>
              </a:ext>
            </a:extLst>
          </p:cNvPr>
          <p:cNvSpPr>
            <a:spLocks noGrp="1"/>
          </p:cNvSpPr>
          <p:nvPr>
            <p:ph type="clipArt" sz="quarter" idx="11" hasCustomPrompt="1"/>
          </p:nvPr>
        </p:nvSpPr>
        <p:spPr>
          <a:xfrm>
            <a:off x="5982392" y="2145842"/>
            <a:ext cx="5780073" cy="3756460"/>
          </a:xfrm>
        </p:spPr>
        <p:txBody>
          <a:bodyPr anchor="ctr">
            <a:noAutofit/>
          </a:bodyPr>
          <a:lstStyle>
            <a:lvl1pPr algn="ctr">
              <a:defRPr sz="2000">
                <a:latin typeface="+mj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26425" y="2145842"/>
            <a:ext cx="5138175" cy="2573509"/>
          </a:xfrm>
        </p:spPr>
        <p:txBody>
          <a:bodyPr wrap="square" lIns="0" tIns="0" rIns="0" bIns="0">
            <a:noAutofit/>
          </a:bodyPr>
          <a:lstStyle>
            <a:lvl1pPr marL="0" marR="0" indent="0" algn="l" defTabSz="914554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600" b="0" i="0">
                <a:solidFill>
                  <a:srgbClr val="000000"/>
                </a:solidFill>
                <a:latin typeface="+mn-lt"/>
              </a:defRPr>
            </a:lvl1pPr>
            <a:lvl2pPr marL="224142" marR="0" indent="0" algn="l" defTabSz="91455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lvl2pPr>
            <a:lvl3pPr marL="448285" indent="0">
              <a:buNone/>
              <a:defRPr/>
            </a:lvl3pPr>
            <a:lvl4pPr marL="672427" indent="0">
              <a:buNone/>
              <a:defRPr/>
            </a:lvl4pPr>
            <a:lvl5pPr marL="896569" indent="0">
              <a:buNone/>
              <a:defRPr/>
            </a:lvl5pPr>
          </a:lstStyle>
          <a:p>
            <a:pPr lvl="0"/>
            <a:r>
              <a:rPr lang="pt-BR"/>
              <a:t>Subhead Segoe UI 26pt</a:t>
            </a:r>
          </a:p>
          <a:p>
            <a:pPr lvl="0"/>
            <a:r>
              <a:rPr lang="pt-BR"/>
              <a:t>Subhead Segoe UI 26pt</a:t>
            </a:r>
          </a:p>
          <a:p>
            <a:pPr lvl="0"/>
            <a:r>
              <a:rPr lang="pt-BR"/>
              <a:t>Subhead Segoe UI 26pt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E60CBD1C-0AFE-4EB9-94D7-943981FE05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440496"/>
            <a:ext cx="11336038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Device layout</a:t>
            </a:r>
          </a:p>
        </p:txBody>
      </p:sp>
    </p:spTree>
    <p:extLst>
      <p:ext uri="{BB962C8B-B14F-4D97-AF65-F5344CB8AC3E}">
        <p14:creationId xmlns:p14="http://schemas.microsoft.com/office/powerpoint/2010/main" val="197182370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3.xml"/><Relationship Id="rId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image" Target="../media/image16.png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425" y="435825"/>
            <a:ext cx="11336038" cy="744014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37319" y="1866616"/>
            <a:ext cx="11336038" cy="24724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688816" y="3012079"/>
            <a:ext cx="6858623" cy="8332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66C9DB-A981-45BC-B811-A6F95811A81C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039878" y="3221594"/>
            <a:ext cx="6858000" cy="41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632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</p:sldLayoutIdLst>
  <p:transition>
    <p:fade/>
  </p:transition>
  <p:txStyles>
    <p:titleStyle>
      <a:lvl1pPr algn="l" defTabSz="914554" rtl="0" eaLnBrk="1" latinLnBrk="0" hangingPunct="1">
        <a:lnSpc>
          <a:spcPct val="90000"/>
        </a:lnSpc>
        <a:spcBef>
          <a:spcPct val="0"/>
        </a:spcBef>
        <a:buNone/>
        <a:defRPr lang="en-US" sz="3200" b="0" kern="1200" cap="none" spc="-147" baseline="0" dirty="0" smtClean="0">
          <a:ln w="3175">
            <a:noFill/>
          </a:ln>
          <a:solidFill>
            <a:srgbClr val="000000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14554" rtl="0" eaLnBrk="1" fontAlgn="auto" latinLnBrk="0" hangingPunct="1">
        <a:lnSpc>
          <a:spcPct val="100000"/>
        </a:lnSpc>
        <a:spcBef>
          <a:spcPts val="2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600" kern="1200" spc="0" baseline="0">
          <a:solidFill>
            <a:srgbClr val="000000"/>
          </a:solidFill>
          <a:latin typeface="+mn-lt"/>
          <a:ea typeface="+mn-ea"/>
          <a:cs typeface="+mn-cs"/>
        </a:defRPr>
      </a:lvl1pPr>
      <a:lvl2pPr marL="224142" marR="0" indent="0" algn="l" defTabSz="914554" rtl="0" eaLnBrk="1" fontAlgn="auto" latinLnBrk="0" hangingPunct="1">
        <a:lnSpc>
          <a:spcPct val="100000"/>
        </a:lnSpc>
        <a:spcBef>
          <a:spcPts val="2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rgbClr val="000000"/>
          </a:solidFill>
          <a:latin typeface="+mn-lt"/>
          <a:ea typeface="+mn-ea"/>
          <a:cs typeface="+mn-cs"/>
        </a:defRPr>
      </a:lvl2pPr>
      <a:lvl3pPr marL="448285" marR="0" indent="0" algn="l" defTabSz="914554" rtl="0" eaLnBrk="1" fontAlgn="auto" latinLnBrk="0" hangingPunct="1">
        <a:lnSpc>
          <a:spcPct val="100000"/>
        </a:lnSpc>
        <a:spcBef>
          <a:spcPts val="2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solidFill>
            <a:srgbClr val="000000"/>
          </a:solidFill>
          <a:latin typeface="+mn-lt"/>
          <a:ea typeface="+mn-ea"/>
          <a:cs typeface="+mn-cs"/>
        </a:defRPr>
      </a:lvl3pPr>
      <a:lvl4pPr marL="672427" marR="0" indent="0" algn="l" defTabSz="914554" rtl="0" eaLnBrk="1" fontAlgn="auto" latinLnBrk="0" hangingPunct="1">
        <a:lnSpc>
          <a:spcPct val="100000"/>
        </a:lnSpc>
        <a:spcBef>
          <a:spcPts val="2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solidFill>
            <a:srgbClr val="000000"/>
          </a:solidFill>
          <a:latin typeface="+mn-lt"/>
          <a:ea typeface="+mn-ea"/>
          <a:cs typeface="+mn-cs"/>
        </a:defRPr>
      </a:lvl4pPr>
      <a:lvl5pPr marL="896569" marR="0" indent="0" algn="l" defTabSz="914554" rtl="0" eaLnBrk="1" fontAlgn="auto" latinLnBrk="0" hangingPunct="1">
        <a:lnSpc>
          <a:spcPct val="100000"/>
        </a:lnSpc>
        <a:spcBef>
          <a:spcPts val="2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solidFill>
            <a:srgbClr val="000000"/>
          </a:solidFill>
          <a:latin typeface="+mn-lt"/>
          <a:ea typeface="+mn-ea"/>
          <a:cs typeface="+mn-cs"/>
        </a:defRPr>
      </a:lvl5pPr>
      <a:lvl6pPr marL="2515022" indent="-228639" algn="l" defTabSz="914554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2299" indent="-228639" algn="l" defTabSz="914554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9576" indent="-228639" algn="l" defTabSz="914554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854" indent="-228639" algn="l" defTabSz="914554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55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277" algn="l" defTabSz="91455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554" algn="l" defTabSz="91455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830" algn="l" defTabSz="91455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9107" algn="l" defTabSz="91455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6385" algn="l" defTabSz="91455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661" algn="l" defTabSz="91455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937" algn="l" defTabSz="91455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8215" algn="l" defTabSz="91455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44">
          <p15:clr>
            <a:srgbClr val="C35EA4"/>
          </p15:clr>
        </p15:guide>
        <p15:guide id="4" pos="1488">
          <p15:clr>
            <a:srgbClr val="C35EA4"/>
          </p15:clr>
        </p15:guide>
        <p15:guide id="5" pos="2544">
          <p15:clr>
            <a:srgbClr val="C35EA4"/>
          </p15:clr>
        </p15:guide>
        <p15:guide id="6" pos="2688">
          <p15:clr>
            <a:srgbClr val="C35EA4"/>
          </p15:clr>
        </p15:guide>
        <p15:guide id="7" pos="3768">
          <p15:clr>
            <a:srgbClr val="C35EA4"/>
          </p15:clr>
        </p15:guide>
        <p15:guide id="8" pos="3912">
          <p15:clr>
            <a:srgbClr val="C35EA4"/>
          </p15:clr>
        </p15:guide>
        <p15:guide id="9" pos="4992">
          <p15:clr>
            <a:srgbClr val="C35EA4"/>
          </p15:clr>
        </p15:guide>
        <p15:guide id="10" pos="5136">
          <p15:clr>
            <a:srgbClr val="C35EA4"/>
          </p15:clr>
        </p15:guide>
        <p15:guide id="11" pos="6192">
          <p15:clr>
            <a:srgbClr val="C35EA4"/>
          </p15:clr>
        </p15:guide>
        <p15:guide id="12" pos="6336">
          <p15:clr>
            <a:srgbClr val="C35EA4"/>
          </p15:clr>
        </p15:guide>
        <p15:guide id="16" pos="264">
          <p15:clr>
            <a:srgbClr val="F26B43"/>
          </p15:clr>
        </p15:guide>
        <p15:guide id="17" pos="7416">
          <p15:clr>
            <a:srgbClr val="F26B43"/>
          </p15:clr>
        </p15:guide>
        <p15:guide id="18" orient="horz" pos="773">
          <p15:clr>
            <a:srgbClr val="5ACBF0"/>
          </p15:clr>
        </p15:guide>
        <p15:guide id="19" orient="horz" pos="1399">
          <p15:clr>
            <a:srgbClr val="5ACBF0"/>
          </p15:clr>
        </p15:guide>
        <p15:guide id="20" orient="horz" pos="624">
          <p15:clr>
            <a:srgbClr val="5ACBF0"/>
          </p15:clr>
        </p15:guide>
        <p15:guide id="21" orient="horz" pos="1545">
          <p15:clr>
            <a:srgbClr val="5ACBF0"/>
          </p15:clr>
        </p15:guide>
        <p15:guide id="22" orient="horz" pos="2169">
          <p15:clr>
            <a:srgbClr val="5ACBF0"/>
          </p15:clr>
        </p15:guide>
        <p15:guide id="23" orient="horz" pos="2320">
          <p15:clr>
            <a:srgbClr val="5ACBF0"/>
          </p15:clr>
        </p15:guide>
        <p15:guide id="25" orient="horz" pos="264">
          <p15:clr>
            <a:srgbClr val="F26B43"/>
          </p15:clr>
        </p15:guide>
        <p15:guide id="26" orient="horz" pos="4056">
          <p15:clr>
            <a:srgbClr val="F26B43"/>
          </p15:clr>
        </p15:guide>
        <p15:guide id="27" orient="horz" pos="2947">
          <p15:clr>
            <a:srgbClr val="5ACBF0"/>
          </p15:clr>
        </p15:guide>
        <p15:guide id="28" orient="horz" pos="3092">
          <p15:clr>
            <a:srgbClr val="5ACBF0"/>
          </p15:clr>
        </p15:guide>
        <p15:guide id="29" orient="horz" pos="3721">
          <p15:clr>
            <a:srgbClr val="5ACBF0"/>
          </p15:clr>
        </p15:guide>
        <p15:guide id="30" orient="horz" pos="3867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26326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959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  <p:sldLayoutId id="2147483720" r:id="rId18"/>
    <p:sldLayoutId id="2147483721" r:id="rId19"/>
    <p:sldLayoutId id="2147483722" r:id="rId20"/>
  </p:sldLayoutIdLst>
  <p:transition>
    <p:fade/>
  </p:transition>
  <p:hf sldNum="0" hdr="0" ftr="0" dt="0"/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313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4097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52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48193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74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72290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96386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157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20483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157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09499" y="1103629"/>
            <a:ext cx="11773001" cy="123484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7387" y="2273553"/>
            <a:ext cx="10557224" cy="264844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39" cy="3429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143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30" r:id="rId6"/>
    <p:sldLayoutId id="2147483754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424" y="435824"/>
            <a:ext cx="11336039" cy="744014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37319" y="1866615"/>
            <a:ext cx="11336039" cy="12764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688817" y="3012080"/>
            <a:ext cx="6858623" cy="8332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66C9DB-A981-45BC-B811-A6F95811A81C}"/>
              </a:ext>
            </a:extLst>
          </p:cNvPr>
          <p:cNvPicPr>
            <a:picLocks noChangeAspect="1"/>
          </p:cNvPicPr>
          <p:nvPr userDrawn="1"/>
        </p:nvPicPr>
        <p:blipFill>
          <a:blip r:embed="rId2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039878" y="3221594"/>
            <a:ext cx="6858000" cy="41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43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3137" b="0" kern="1200" cap="none" spc="-147" baseline="0" dirty="0" smtClean="0">
          <a:ln w="3175">
            <a:noFill/>
          </a:ln>
          <a:solidFill>
            <a:srgbClr val="000000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14367" rtl="0" eaLnBrk="1" fontAlgn="auto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549" kern="1200" spc="0" baseline="0">
          <a:solidFill>
            <a:srgbClr val="000000"/>
          </a:solidFill>
          <a:latin typeface="+mn-lt"/>
          <a:ea typeface="+mn-ea"/>
          <a:cs typeface="+mn-cs"/>
        </a:defRPr>
      </a:lvl1pPr>
      <a:lvl2pPr marL="224097" marR="0" indent="0" algn="l" defTabSz="914367" rtl="0" eaLnBrk="1" fontAlgn="auto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961" kern="1200" spc="0" baseline="0">
          <a:solidFill>
            <a:srgbClr val="000000"/>
          </a:solidFill>
          <a:latin typeface="+mn-lt"/>
          <a:ea typeface="+mn-ea"/>
          <a:cs typeface="+mn-cs"/>
        </a:defRPr>
      </a:lvl2pPr>
      <a:lvl3pPr marL="448193" marR="0" indent="0" algn="l" defTabSz="914367" rtl="0" eaLnBrk="1" fontAlgn="auto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kern="1200" spc="0" baseline="0">
          <a:solidFill>
            <a:srgbClr val="000000"/>
          </a:solidFill>
          <a:latin typeface="+mn-lt"/>
          <a:ea typeface="+mn-ea"/>
          <a:cs typeface="+mn-cs"/>
        </a:defRPr>
      </a:lvl3pPr>
      <a:lvl4pPr marL="672290" marR="0" indent="0" algn="l" defTabSz="914367" rtl="0" eaLnBrk="1" fontAlgn="auto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kern="1200" spc="0" baseline="0">
          <a:solidFill>
            <a:srgbClr val="000000"/>
          </a:solidFill>
          <a:latin typeface="+mn-lt"/>
          <a:ea typeface="+mn-ea"/>
          <a:cs typeface="+mn-cs"/>
        </a:defRPr>
      </a:lvl4pPr>
      <a:lvl5pPr marL="896386" marR="0" indent="0" algn="l" defTabSz="914367" rtl="0" eaLnBrk="1" fontAlgn="auto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kern="1200" spc="0" baseline="0">
          <a:solidFill>
            <a:srgbClr val="000000"/>
          </a:soli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73">
          <p15:clr>
            <a:srgbClr val="C35EA4"/>
          </p15:clr>
        </p15:guide>
        <p15:guide id="4" pos="1517">
          <p15:clr>
            <a:srgbClr val="C35EA4"/>
          </p15:clr>
        </p15:guide>
        <p15:guide id="5" pos="2608">
          <p15:clr>
            <a:srgbClr val="C35EA4"/>
          </p15:clr>
        </p15:guide>
        <p15:guide id="6" pos="2751">
          <p15:clr>
            <a:srgbClr val="C35EA4"/>
          </p15:clr>
        </p15:guide>
        <p15:guide id="7" pos="3844">
          <p15:clr>
            <a:srgbClr val="C35EA4"/>
          </p15:clr>
        </p15:guide>
        <p15:guide id="8" pos="3989">
          <p15:clr>
            <a:srgbClr val="C35EA4"/>
          </p15:clr>
        </p15:guide>
        <p15:guide id="9" pos="5079">
          <p15:clr>
            <a:srgbClr val="C35EA4"/>
          </p15:clr>
        </p15:guide>
        <p15:guide id="10" pos="5222">
          <p15:clr>
            <a:srgbClr val="C35EA4"/>
          </p15:clr>
        </p15:guide>
        <p15:guide id="11" pos="6317">
          <p15:clr>
            <a:srgbClr val="C35EA4"/>
          </p15:clr>
        </p15:guide>
        <p15:guide id="12" pos="6460">
          <p15:clr>
            <a:srgbClr val="C35EA4"/>
          </p15:clr>
        </p15:guide>
        <p15:guide id="16" pos="274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8">
          <p15:clr>
            <a:srgbClr val="5ACBF0"/>
          </p15:clr>
        </p15:guide>
        <p15:guide id="19" orient="horz" pos="1372">
          <p15:clr>
            <a:srgbClr val="5ACBF0"/>
          </p15:clr>
        </p15:guide>
        <p15:guide id="20" orient="horz" pos="612">
          <p15:clr>
            <a:srgbClr val="5ACBF0"/>
          </p15:clr>
        </p15:guide>
        <p15:guide id="21" orient="horz" pos="1515">
          <p15:clr>
            <a:srgbClr val="5ACBF0"/>
          </p15:clr>
        </p15:guide>
        <p15:guide id="22" orient="horz" pos="2127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0">
          <p15:clr>
            <a:srgbClr val="F26B43"/>
          </p15:clr>
        </p15:guide>
        <p15:guide id="26" orient="horz" pos="4127">
          <p15:clr>
            <a:srgbClr val="F26B43"/>
          </p15:clr>
        </p15:guide>
        <p15:guide id="27" orient="horz" pos="2889">
          <p15:clr>
            <a:srgbClr val="5ACBF0"/>
          </p15:clr>
        </p15:guide>
        <p15:guide id="28" orient="horz" pos="3032">
          <p15:clr>
            <a:srgbClr val="5ACBF0"/>
          </p15:clr>
        </p15:guide>
        <p15:guide id="29" orient="horz" pos="3648">
          <p15:clr>
            <a:srgbClr val="5ACBF0"/>
          </p15:clr>
        </p15:guide>
        <p15:guide id="30" orient="horz" pos="3792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0.xml"/><Relationship Id="rId6" Type="http://schemas.openxmlformats.org/officeDocument/2006/relationships/image" Target="../media/image46.png"/><Relationship Id="rId5" Type="http://schemas.openxmlformats.org/officeDocument/2006/relationships/image" Target="../media/image45.jpg"/><Relationship Id="rId4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4.xml"/><Relationship Id="rId1" Type="http://schemas.openxmlformats.org/officeDocument/2006/relationships/video" Target="https://msit.microsoftstream.com/embed/video/f8bdf72c-8704-416f-802c-4c6f1a696144?autoplay=false&amp;showinfo=true" TargetMode="Externa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msung.com/global/galaxy/apps/samsung-dex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jp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0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40.xml"/><Relationship Id="rId6" Type="http://schemas.openxmlformats.org/officeDocument/2006/relationships/image" Target="../media/image41.jpeg"/><Relationship Id="rId5" Type="http://schemas.openxmlformats.org/officeDocument/2006/relationships/image" Target="../media/image40.png"/><Relationship Id="rId4" Type="http://schemas.openxmlformats.org/officeDocument/2006/relationships/image" Target="../media/image3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A5B9511-981D-584D-A1EC-C5D707D164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05"/>
          <a:stretch/>
        </p:blipFill>
        <p:spPr>
          <a:xfrm>
            <a:off x="-7855" y="-20021"/>
            <a:ext cx="12199856" cy="687801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44457" y="697528"/>
            <a:ext cx="11049000" cy="156908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313" b="0" i="0" u="none" strike="noStrike" kern="1200" cap="none" spc="-100" normalizeH="0" baseline="0" noProof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Windows Virtual Desktop and Samsung DeX</a:t>
            </a:r>
          </a:p>
        </p:txBody>
      </p:sp>
      <p:sp>
        <p:nvSpPr>
          <p:cNvPr id="5" name="object 5"/>
          <p:cNvSpPr/>
          <p:nvPr/>
        </p:nvSpPr>
        <p:spPr>
          <a:xfrm>
            <a:off x="711676" y="473047"/>
            <a:ext cx="1078879" cy="14750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26779" y="438956"/>
            <a:ext cx="105029" cy="105078"/>
          </a:xfrm>
          <a:custGeom>
            <a:avLst/>
            <a:gdLst/>
            <a:ahLst/>
            <a:cxnLst/>
            <a:rect l="l" t="t" r="r" b="b"/>
            <a:pathLst>
              <a:path w="105029" h="105078">
                <a:moveTo>
                  <a:pt x="0" y="105078"/>
                </a:moveTo>
                <a:lnTo>
                  <a:pt x="105029" y="105078"/>
                </a:lnTo>
                <a:lnTo>
                  <a:pt x="105029" y="0"/>
                </a:lnTo>
                <a:lnTo>
                  <a:pt x="0" y="0"/>
                </a:lnTo>
                <a:lnTo>
                  <a:pt x="0" y="105078"/>
                </a:lnTo>
                <a:close/>
              </a:path>
            </a:pathLst>
          </a:custGeom>
          <a:solidFill>
            <a:srgbClr val="F15021"/>
          </a:solid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44247" y="438956"/>
            <a:ext cx="105029" cy="105078"/>
          </a:xfrm>
          <a:custGeom>
            <a:avLst/>
            <a:gdLst/>
            <a:ahLst/>
            <a:cxnLst/>
            <a:rect l="l" t="t" r="r" b="b"/>
            <a:pathLst>
              <a:path w="105029" h="105078">
                <a:moveTo>
                  <a:pt x="0" y="105078"/>
                </a:moveTo>
                <a:lnTo>
                  <a:pt x="105029" y="105078"/>
                </a:lnTo>
                <a:lnTo>
                  <a:pt x="105029" y="0"/>
                </a:lnTo>
                <a:lnTo>
                  <a:pt x="0" y="0"/>
                </a:lnTo>
                <a:lnTo>
                  <a:pt x="0" y="105078"/>
                </a:lnTo>
                <a:close/>
              </a:path>
            </a:pathLst>
          </a:custGeom>
          <a:solidFill>
            <a:srgbClr val="7EB900"/>
          </a:solid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26779" y="556479"/>
            <a:ext cx="105029" cy="105078"/>
          </a:xfrm>
          <a:custGeom>
            <a:avLst/>
            <a:gdLst/>
            <a:ahLst/>
            <a:cxnLst/>
            <a:rect l="l" t="t" r="r" b="b"/>
            <a:pathLst>
              <a:path w="105029" h="105078">
                <a:moveTo>
                  <a:pt x="0" y="105078"/>
                </a:moveTo>
                <a:lnTo>
                  <a:pt x="105029" y="105078"/>
                </a:lnTo>
                <a:lnTo>
                  <a:pt x="105029" y="0"/>
                </a:lnTo>
                <a:lnTo>
                  <a:pt x="0" y="0"/>
                </a:lnTo>
                <a:lnTo>
                  <a:pt x="0" y="105078"/>
                </a:lnTo>
                <a:close/>
              </a:path>
            </a:pathLst>
          </a:custGeom>
          <a:solidFill>
            <a:srgbClr val="00A3EE"/>
          </a:solid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44247" y="556479"/>
            <a:ext cx="105029" cy="105078"/>
          </a:xfrm>
          <a:custGeom>
            <a:avLst/>
            <a:gdLst/>
            <a:ahLst/>
            <a:cxnLst/>
            <a:rect l="l" t="t" r="r" b="b"/>
            <a:pathLst>
              <a:path w="105029" h="105078">
                <a:moveTo>
                  <a:pt x="0" y="105078"/>
                </a:moveTo>
                <a:lnTo>
                  <a:pt x="105029" y="105078"/>
                </a:lnTo>
                <a:lnTo>
                  <a:pt x="105029" y="0"/>
                </a:lnTo>
                <a:lnTo>
                  <a:pt x="0" y="0"/>
                </a:lnTo>
                <a:lnTo>
                  <a:pt x="0" y="105078"/>
                </a:lnTo>
                <a:close/>
              </a:path>
            </a:pathLst>
          </a:custGeom>
          <a:solidFill>
            <a:srgbClr val="FFB800"/>
          </a:solid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181617"/>
              </a:clrFrom>
              <a:clrTo>
                <a:srgbClr val="18161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31" y="422857"/>
            <a:ext cx="1232633" cy="23378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EFF8AF4-7D6F-4739-ABA1-95969FF753B3}"/>
              </a:ext>
            </a:extLst>
          </p:cNvPr>
          <p:cNvSpPr/>
          <p:nvPr/>
        </p:nvSpPr>
        <p:spPr>
          <a:xfrm>
            <a:off x="1798411" y="362135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|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024896"/>
            <a:ext cx="12191999" cy="283310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4331208"/>
            <a:ext cx="12192000" cy="2526792"/>
          </a:xfrm>
          <a:custGeom>
            <a:avLst/>
            <a:gdLst/>
            <a:ahLst/>
            <a:cxnLst/>
            <a:rect l="l" t="t" r="r" b="b"/>
            <a:pathLst>
              <a:path w="12192000" h="2526792">
                <a:moveTo>
                  <a:pt x="0" y="2526792"/>
                </a:moveTo>
                <a:lnTo>
                  <a:pt x="12192000" y="2526792"/>
                </a:lnTo>
                <a:lnTo>
                  <a:pt x="12192000" y="0"/>
                </a:lnTo>
                <a:lnTo>
                  <a:pt x="0" y="0"/>
                </a:lnTo>
                <a:lnTo>
                  <a:pt x="0" y="2526792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0" y="1582086"/>
            <a:ext cx="11773001" cy="1234840"/>
          </a:xfrm>
          <a:prstGeom prst="rect">
            <a:avLst/>
          </a:prstGeom>
        </p:spPr>
        <p:txBody>
          <a:bodyPr vert="horz" wrap="square" lIns="0" tIns="720216" rIns="0" bIns="0" rtlCol="0">
            <a:noAutofit/>
          </a:bodyPr>
          <a:lstStyle/>
          <a:p>
            <a:pPr marL="1514475">
              <a:lnSpc>
                <a:spcPts val="2380"/>
              </a:lnSpc>
            </a:pPr>
            <a:r>
              <a:rPr sz="2600">
                <a:latin typeface="Segoe UI Semibold"/>
                <a:cs typeface="Segoe UI Semibold"/>
              </a:rPr>
              <a:t>Get</a:t>
            </a:r>
            <a:r>
              <a:rPr sz="2600" spc="-5">
                <a:latin typeface="Segoe UI Semibold"/>
                <a:cs typeface="Segoe UI Semibold"/>
              </a:rPr>
              <a:t> </a:t>
            </a:r>
            <a:r>
              <a:rPr sz="2600" spc="0">
                <a:latin typeface="Segoe UI Semibold"/>
                <a:cs typeface="Segoe UI Semibold"/>
              </a:rPr>
              <a:t>s</a:t>
            </a:r>
            <a:r>
              <a:rPr sz="2600" spc="-10">
                <a:latin typeface="Segoe UI Semibold"/>
                <a:cs typeface="Segoe UI Semibold"/>
              </a:rPr>
              <a:t>t</a:t>
            </a:r>
            <a:r>
              <a:rPr sz="2600" spc="0">
                <a:latin typeface="Segoe UI Semibold"/>
                <a:cs typeface="Segoe UI Semibold"/>
              </a:rPr>
              <a:t>a</a:t>
            </a:r>
            <a:r>
              <a:rPr sz="2600" spc="55">
                <a:latin typeface="Segoe UI Semibold"/>
                <a:cs typeface="Segoe UI Semibold"/>
              </a:rPr>
              <a:t>r</a:t>
            </a:r>
            <a:r>
              <a:rPr sz="2600" spc="-20">
                <a:latin typeface="Segoe UI Semibold"/>
                <a:cs typeface="Segoe UI Semibold"/>
              </a:rPr>
              <a:t>t</a:t>
            </a:r>
            <a:r>
              <a:rPr sz="2600" spc="0">
                <a:latin typeface="Segoe UI Semibold"/>
                <a:cs typeface="Segoe UI Semibold"/>
              </a:rPr>
              <a:t>ed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86966" y="2882075"/>
            <a:ext cx="1964055" cy="241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0" lvl="0" indent="0" algn="l" defTabSz="914400" rtl="0" eaLnBrk="1" fontAlgn="auto" latinLnBrk="0" hangingPunct="1">
              <a:lnSpc>
                <a:spcPts val="1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1200" cap="none" spc="-2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@</a:t>
            </a:r>
            <a:r>
              <a:rPr kumimoji="0" sz="1600" b="0" i="0" u="heavy" strike="noStrike" kern="1200" cap="none" spc="-10" normalizeH="0" baseline="0" noProof="0">
                <a:ln>
                  <a:noFill/>
                </a:ln>
                <a:solidFill>
                  <a:srgbClr val="0078D3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ak</a:t>
            </a:r>
            <a:r>
              <a:rPr kumimoji="0" sz="1600" b="0" i="0" u="heavy" strike="noStrike" kern="1200" cap="none" spc="-5" normalizeH="0" baseline="0" noProof="0">
                <a:ln>
                  <a:noFill/>
                </a:ln>
                <a:solidFill>
                  <a:srgbClr val="0078D3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a.</a:t>
            </a:r>
            <a:r>
              <a:rPr kumimoji="0" sz="1600" b="0" i="0" u="heavy" strike="noStrike" kern="1200" cap="none" spc="-10" normalizeH="0" baseline="0" noProof="0">
                <a:ln>
                  <a:noFill/>
                </a:ln>
                <a:solidFill>
                  <a:srgbClr val="0078D3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ms</a:t>
            </a:r>
            <a:r>
              <a:rPr kumimoji="0" sz="1600" b="0" i="0" u="heavy" strike="noStrike" kern="1200" cap="none" spc="-15" normalizeH="0" baseline="0" noProof="0">
                <a:ln>
                  <a:noFill/>
                </a:ln>
                <a:solidFill>
                  <a:srgbClr val="0078D3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/</a:t>
            </a:r>
            <a:r>
              <a:rPr kumimoji="0" sz="1600" b="0" i="0" u="heavy" strike="noStrike" kern="1200" cap="none" spc="-15" normalizeH="0" baseline="0" noProof="0" err="1">
                <a:ln>
                  <a:noFill/>
                </a:ln>
                <a:solidFill>
                  <a:srgbClr val="0078D3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w</a:t>
            </a:r>
            <a:r>
              <a:rPr kumimoji="0" sz="1600" b="0" i="0" u="heavy" strike="noStrike" kern="1200" cap="none" spc="-25" normalizeH="0" baseline="0" noProof="0" err="1">
                <a:ln>
                  <a:noFill/>
                </a:ln>
                <a:solidFill>
                  <a:srgbClr val="0078D3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v</a:t>
            </a:r>
            <a:r>
              <a:rPr kumimoji="0" sz="1600" b="0" i="0" u="heavy" strike="noStrike" kern="1200" cap="none" spc="-10" normalizeH="0" baseline="0" noProof="0" err="1">
                <a:ln>
                  <a:noFill/>
                </a:ln>
                <a:solidFill>
                  <a:srgbClr val="0078D3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d</a:t>
            </a:r>
            <a:r>
              <a:rPr kumimoji="0" sz="1600" b="0" i="0" u="heavy" strike="noStrike" kern="1200" cap="none" spc="-20" normalizeH="0" baseline="0" noProof="0" err="1">
                <a:ln>
                  <a:noFill/>
                </a:ln>
                <a:solidFill>
                  <a:srgbClr val="0078D3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p</a:t>
            </a:r>
            <a:r>
              <a:rPr kumimoji="0" sz="1600" b="0" i="0" u="heavy" strike="noStrike" kern="1200" cap="none" spc="-40" normalizeH="0" baseline="0" noProof="0" err="1">
                <a:ln>
                  <a:noFill/>
                </a:ln>
                <a:solidFill>
                  <a:srgbClr val="0078D3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r</a:t>
            </a:r>
            <a:r>
              <a:rPr kumimoji="0" sz="1600" b="0" i="0" u="heavy" strike="noStrike" kern="1200" cap="none" spc="-10" normalizeH="0" baseline="0" noProof="0" err="1">
                <a:ln>
                  <a:noFill/>
                </a:ln>
                <a:solidFill>
                  <a:srgbClr val="0078D3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evie</a:t>
            </a:r>
            <a:r>
              <a:rPr kumimoji="0" sz="1600" b="0" i="0" u="heavy" strike="noStrike" kern="1200" cap="none" spc="-15" normalizeH="0" baseline="0" noProof="0" err="1">
                <a:ln>
                  <a:noFill/>
                </a:ln>
                <a:solidFill>
                  <a:srgbClr val="0078D3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w</a:t>
            </a: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4728971" y="1226819"/>
            <a:ext cx="7050785" cy="5631177"/>
            <a:chOff x="4728971" y="1226819"/>
            <a:chExt cx="7050785" cy="5631177"/>
          </a:xfrm>
        </p:grpSpPr>
        <p:grpSp>
          <p:nvGrpSpPr>
            <p:cNvPr id="17" name="Group 16"/>
            <p:cNvGrpSpPr/>
            <p:nvPr/>
          </p:nvGrpSpPr>
          <p:grpSpPr>
            <a:xfrm>
              <a:off x="4728971" y="1226819"/>
              <a:ext cx="7050785" cy="5631177"/>
              <a:chOff x="4728971" y="1226819"/>
              <a:chExt cx="7050785" cy="5631177"/>
            </a:xfrm>
          </p:grpSpPr>
          <p:sp>
            <p:nvSpPr>
              <p:cNvPr id="4" name="object 4"/>
              <p:cNvSpPr/>
              <p:nvPr/>
            </p:nvSpPr>
            <p:spPr>
              <a:xfrm>
                <a:off x="4728971" y="1226819"/>
                <a:ext cx="7050785" cy="5631177"/>
              </a:xfrm>
              <a:prstGeom prst="rect">
                <a:avLst/>
              </a:prstGeom>
              <a:blipFill>
                <a:blip r:embed="rId4" cstate="print"/>
                <a:stretch>
                  <a:fillRect/>
                </a:stretch>
              </a:blipFill>
            </p:spPr>
            <p:txBody>
              <a:bodyPr wrap="square" lIns="0" tIns="0" rIns="0" bIns="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08221" y="1346787"/>
                <a:ext cx="6902574" cy="3744757"/>
              </a:xfrm>
              <a:prstGeom prst="rect">
                <a:avLst/>
              </a:prstGeom>
            </p:spPr>
          </p:pic>
          <p:sp>
            <p:nvSpPr>
              <p:cNvPr id="11" name="Right Triangle 10"/>
              <p:cNvSpPr/>
              <p:nvPr/>
            </p:nvSpPr>
            <p:spPr>
              <a:xfrm flipH="1">
                <a:off x="9443717" y="1285240"/>
                <a:ext cx="2270761" cy="76200"/>
              </a:xfrm>
              <a:prstGeom prst="rtTriangl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2" name="Right Triangle 11"/>
              <p:cNvSpPr/>
              <p:nvPr/>
            </p:nvSpPr>
            <p:spPr>
              <a:xfrm>
                <a:off x="4804538" y="1285240"/>
                <a:ext cx="2270761" cy="76200"/>
              </a:xfrm>
              <a:prstGeom prst="rtTriangl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3" name="Right Triangle 12"/>
              <p:cNvSpPr/>
              <p:nvPr/>
            </p:nvSpPr>
            <p:spPr>
              <a:xfrm rot="10800000">
                <a:off x="9443716" y="5153335"/>
                <a:ext cx="2270761" cy="47384"/>
              </a:xfrm>
              <a:prstGeom prst="rtTriangl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5" name="Right Triangle 14"/>
              <p:cNvSpPr/>
              <p:nvPr/>
            </p:nvSpPr>
            <p:spPr>
              <a:xfrm rot="10800000" flipH="1">
                <a:off x="4804537" y="5134479"/>
                <a:ext cx="3351403" cy="61302"/>
              </a:xfrm>
              <a:prstGeom prst="rt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6" name="Right Triangle 15"/>
              <p:cNvSpPr/>
              <p:nvPr/>
            </p:nvSpPr>
            <p:spPr>
              <a:xfrm rot="10800000">
                <a:off x="8464678" y="5148448"/>
                <a:ext cx="3261228" cy="60353"/>
              </a:xfrm>
              <a:prstGeom prst="rt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cxnSp>
          <p:nvCxnSpPr>
            <p:cNvPr id="26" name="Straight Connector 25"/>
            <p:cNvCxnSpPr/>
            <p:nvPr/>
          </p:nvCxnSpPr>
          <p:spPr>
            <a:xfrm flipV="1">
              <a:off x="5674360" y="5163495"/>
              <a:ext cx="1280160" cy="23449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6954520" y="5163491"/>
              <a:ext cx="1066167" cy="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8020686" y="5163489"/>
              <a:ext cx="1066168" cy="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9067800" y="5162550"/>
              <a:ext cx="1087943" cy="963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10155431" y="5172186"/>
              <a:ext cx="1066167" cy="15371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11215883" y="5187333"/>
              <a:ext cx="509392" cy="8448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V="1">
              <a:off x="5887417" y="5163492"/>
              <a:ext cx="1066947" cy="1075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flipV="1">
              <a:off x="4793738" y="5174244"/>
              <a:ext cx="1093991" cy="7619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Picture 52"/>
            <p:cNvPicPr>
              <a:picLocks noChangeAspect="1"/>
            </p:cNvPicPr>
            <p:nvPr/>
          </p:nvPicPr>
          <p:blipFill rotWithShape="1">
            <a:blip r:embed="rId6"/>
            <a:srcRect t="65560"/>
            <a:stretch/>
          </p:blipFill>
          <p:spPr>
            <a:xfrm>
              <a:off x="4793738" y="5041646"/>
              <a:ext cx="6931537" cy="1239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0465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>
            <a:hlinkClick r:id="" action="ppaction://media"/>
            <a:extLst>
              <a:ext uri="{FF2B5EF4-FFF2-40B4-BE49-F238E27FC236}">
                <a16:creationId xmlns:a16="http://schemas.microsoft.com/office/drawing/2014/main" id="{C1706EB3-7F61-4F9F-A7D6-BB922098AFE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9319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6D8B58C-7A31-4295-B274-BF2ACBE2864E}"/>
              </a:ext>
            </a:extLst>
          </p:cNvPr>
          <p:cNvGrpSpPr/>
          <p:nvPr/>
        </p:nvGrpSpPr>
        <p:grpSpPr>
          <a:xfrm>
            <a:off x="696887" y="1080787"/>
            <a:ext cx="4426995" cy="4696427"/>
            <a:chOff x="888624" y="1656686"/>
            <a:chExt cx="4427623" cy="4697093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CDEF004-E4DF-4215-8A91-8F3E51421BE5}"/>
                </a:ext>
              </a:extLst>
            </p:cNvPr>
            <p:cNvSpPr/>
            <p:nvPr/>
          </p:nvSpPr>
          <p:spPr bwMode="auto">
            <a:xfrm>
              <a:off x="915222" y="3358391"/>
              <a:ext cx="324262" cy="324262"/>
            </a:xfrm>
            <a:prstGeom prst="ellips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>
              <a:outerShdw blurRad="635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>
                  <a:solidFill>
                    <a:srgbClr val="0078D7"/>
                  </a:solidFill>
                  <a:latin typeface="Segoe UI Semibold"/>
                  <a:ea typeface="Segoe UI" pitchFamily="34" charset="0"/>
                  <a:cs typeface="Segoe UI" pitchFamily="34" charset="0"/>
                </a:rPr>
                <a:t>+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7CD56DC-315B-45B6-8E09-16999487C92A}"/>
                </a:ext>
              </a:extLst>
            </p:cNvPr>
            <p:cNvSpPr/>
            <p:nvPr/>
          </p:nvSpPr>
          <p:spPr bwMode="auto">
            <a:xfrm>
              <a:off x="888624" y="5108992"/>
              <a:ext cx="324262" cy="324262"/>
            </a:xfrm>
            <a:prstGeom prst="ellips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>
              <a:outerShdw blurRad="635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>
                  <a:solidFill>
                    <a:srgbClr val="0078D7"/>
                  </a:solidFill>
                  <a:latin typeface="Segoe UI Semibold"/>
                  <a:ea typeface="Segoe UI" pitchFamily="34" charset="0"/>
                  <a:cs typeface="Segoe UI" pitchFamily="34" charset="0"/>
                </a:rPr>
                <a:t>+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32A1C40-81A9-4334-A4FB-9924661D94E9}"/>
                </a:ext>
              </a:extLst>
            </p:cNvPr>
            <p:cNvSpPr/>
            <p:nvPr/>
          </p:nvSpPr>
          <p:spPr bwMode="auto">
            <a:xfrm>
              <a:off x="915222" y="4226226"/>
              <a:ext cx="324262" cy="324262"/>
            </a:xfrm>
            <a:prstGeom prst="ellips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>
              <a:outerShdw blurRad="635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>
                  <a:solidFill>
                    <a:srgbClr val="0078D7"/>
                  </a:solidFill>
                  <a:latin typeface="Segoe UI Semibold"/>
                  <a:ea typeface="Segoe UI" pitchFamily="34" charset="0"/>
                  <a:cs typeface="Segoe UI" pitchFamily="34" charset="0"/>
                </a:rPr>
                <a:t>+</a:t>
              </a:r>
            </a:p>
          </p:txBody>
        </p:sp>
        <p:sp>
          <p:nvSpPr>
            <p:cNvPr id="42" name="Text Placeholder 2">
              <a:extLst>
                <a:ext uri="{FF2B5EF4-FFF2-40B4-BE49-F238E27FC236}">
                  <a16:creationId xmlns:a16="http://schemas.microsoft.com/office/drawing/2014/main" id="{135E9C46-A556-4B3F-B295-27B27E4B7A30}"/>
                </a:ext>
              </a:extLst>
            </p:cNvPr>
            <p:cNvSpPr txBox="1">
              <a:spLocks/>
            </p:cNvSpPr>
            <p:nvPr/>
          </p:nvSpPr>
          <p:spPr>
            <a:xfrm>
              <a:off x="888624" y="2368572"/>
              <a:ext cx="4395825" cy="51611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2040" kern="1200" spc="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marL="233149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2000" kern="1200" spc="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marL="466298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600" kern="1200" spc="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3pPr>
              <a:lvl4pPr marL="675162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600" kern="1200" spc="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4pPr>
              <a:lvl5pPr marL="872691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600" kern="1200" spc="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16">
                <a:lnSpc>
                  <a:spcPct val="95000"/>
                </a:lnSpc>
                <a:defRPr/>
              </a:pPr>
              <a:r>
                <a:rPr lang="en-US" sz="1765">
                  <a:latin typeface="Segoe UI"/>
                </a:rPr>
                <a:t>The best virtual desktop experience, delivered on Azure</a:t>
              </a:r>
            </a:p>
          </p:txBody>
        </p:sp>
        <p:sp>
          <p:nvSpPr>
            <p:cNvPr id="43" name="Text Placeholder 2">
              <a:extLst>
                <a:ext uri="{FF2B5EF4-FFF2-40B4-BE49-F238E27FC236}">
                  <a16:creationId xmlns:a16="http://schemas.microsoft.com/office/drawing/2014/main" id="{847591EE-95AA-46F2-8EF9-3A6F7E013951}"/>
                </a:ext>
              </a:extLst>
            </p:cNvPr>
            <p:cNvSpPr txBox="1">
              <a:spLocks/>
            </p:cNvSpPr>
            <p:nvPr/>
          </p:nvSpPr>
          <p:spPr>
            <a:xfrm>
              <a:off x="1432849" y="4207347"/>
              <a:ext cx="3298747" cy="362021"/>
            </a:xfrm>
            <a:prstGeom prst="rect">
              <a:avLst/>
            </a:prstGeom>
          </p:spPr>
          <p:txBody>
            <a:bodyPr vert="horz" wrap="none" lIns="0" tIns="0" rIns="0" bIns="0" rtlCol="0" anchor="ctr">
              <a:noAutofit/>
            </a:bodyPr>
            <a:lstStyle>
              <a:lvl1pPr marL="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Segoe UI Semilight" panose="020B0402040204020203" pitchFamily="34" charset="0"/>
                </a:defRPr>
              </a:lvl1pPr>
              <a:lvl2pPr marL="22860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45720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6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661988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855663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16">
                <a:defRPr/>
              </a:pPr>
              <a:r>
                <a:rPr lang="en-US" sz="1961">
                  <a:solidFill>
                    <a:srgbClr val="000000"/>
                  </a:solidFill>
                  <a:latin typeface="Segoe UI Semibold"/>
                </a:rPr>
                <a:t>Enable optimizations for </a:t>
              </a:r>
            </a:p>
            <a:p>
              <a:pPr defTabSz="914016">
                <a:defRPr/>
              </a:pPr>
              <a:r>
                <a:rPr lang="en-US" sz="1961">
                  <a:solidFill>
                    <a:srgbClr val="000000"/>
                  </a:solidFill>
                  <a:latin typeface="Segoe UI Semibold"/>
                </a:rPr>
                <a:t>Office 365 </a:t>
              </a:r>
              <a:r>
                <a:rPr lang="en-US" sz="1961" err="1">
                  <a:solidFill>
                    <a:srgbClr val="000000"/>
                  </a:solidFill>
                  <a:latin typeface="Segoe UI Semibold"/>
                </a:rPr>
                <a:t>ProPlus</a:t>
              </a:r>
              <a:endParaRPr lang="en-US" sz="1961">
                <a:solidFill>
                  <a:srgbClr val="000000"/>
                </a:solidFill>
                <a:latin typeface="Segoe UI Semibold"/>
              </a:endParaRPr>
            </a:p>
          </p:txBody>
        </p:sp>
        <p:sp>
          <p:nvSpPr>
            <p:cNvPr id="46" name="Text Placeholder 2">
              <a:extLst>
                <a:ext uri="{FF2B5EF4-FFF2-40B4-BE49-F238E27FC236}">
                  <a16:creationId xmlns:a16="http://schemas.microsoft.com/office/drawing/2014/main" id="{A2904221-1365-4DCF-90C9-DFE2FE585F9F}"/>
                </a:ext>
              </a:extLst>
            </p:cNvPr>
            <p:cNvSpPr txBox="1">
              <a:spLocks/>
            </p:cNvSpPr>
            <p:nvPr/>
          </p:nvSpPr>
          <p:spPr>
            <a:xfrm>
              <a:off x="1432849" y="5090113"/>
              <a:ext cx="3298747" cy="362021"/>
            </a:xfrm>
            <a:prstGeom prst="rect">
              <a:avLst/>
            </a:prstGeom>
          </p:spPr>
          <p:txBody>
            <a:bodyPr vert="horz" wrap="none" lIns="0" tIns="0" rIns="0" bIns="0" rtlCol="0" anchor="ctr">
              <a:noAutofit/>
            </a:bodyPr>
            <a:lstStyle>
              <a:lvl1pPr marL="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Segoe UI Semilight" panose="020B0402040204020203" pitchFamily="34" charset="0"/>
                </a:defRPr>
              </a:lvl1pPr>
              <a:lvl2pPr marL="22860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45720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6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661988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855663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16">
                <a:defRPr/>
              </a:pPr>
              <a:r>
                <a:rPr lang="en-US" sz="1961">
                  <a:solidFill>
                    <a:srgbClr val="000000"/>
                  </a:solidFill>
                  <a:latin typeface="Segoe UI Semibold"/>
                </a:rPr>
                <a:t>Migrate Windows Server (RDS) </a:t>
              </a:r>
            </a:p>
            <a:p>
              <a:pPr defTabSz="914016">
                <a:defRPr/>
              </a:pPr>
              <a:r>
                <a:rPr lang="en-US" sz="1961">
                  <a:solidFill>
                    <a:srgbClr val="000000"/>
                  </a:solidFill>
                  <a:latin typeface="Segoe UI Semibold"/>
                </a:rPr>
                <a:t>desktops and apps</a:t>
              </a:r>
            </a:p>
          </p:txBody>
        </p:sp>
        <p:sp>
          <p:nvSpPr>
            <p:cNvPr id="47" name="Text Placeholder 2">
              <a:extLst>
                <a:ext uri="{FF2B5EF4-FFF2-40B4-BE49-F238E27FC236}">
                  <a16:creationId xmlns:a16="http://schemas.microsoft.com/office/drawing/2014/main" id="{2E383424-9715-4997-8E1E-24F09B6ED6BE}"/>
                </a:ext>
              </a:extLst>
            </p:cNvPr>
            <p:cNvSpPr txBox="1">
              <a:spLocks/>
            </p:cNvSpPr>
            <p:nvPr/>
          </p:nvSpPr>
          <p:spPr>
            <a:xfrm>
              <a:off x="1432849" y="3339512"/>
              <a:ext cx="3503535" cy="362021"/>
            </a:xfrm>
            <a:prstGeom prst="rect">
              <a:avLst/>
            </a:prstGeom>
          </p:spPr>
          <p:txBody>
            <a:bodyPr vert="horz" wrap="none" lIns="0" tIns="0" rIns="0" bIns="0" rtlCol="0" anchor="ctr">
              <a:noAutofit/>
            </a:bodyPr>
            <a:lstStyle>
              <a:lvl1pPr marL="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Segoe UI Semilight" panose="020B0402040204020203" pitchFamily="34" charset="0"/>
                </a:defRPr>
              </a:lvl1pPr>
              <a:lvl2pPr marL="22860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45720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6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661988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855663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896010">
                <a:lnSpc>
                  <a:spcPct val="90000"/>
                </a:lnSpc>
                <a:spcBef>
                  <a:spcPts val="0"/>
                </a:spcBef>
                <a:defRPr/>
              </a:pPr>
              <a:r>
                <a:rPr lang="en-US">
                  <a:solidFill>
                    <a:srgbClr val="000000"/>
                  </a:solidFill>
                  <a:latin typeface="Segoe UI Semibold"/>
                </a:rPr>
                <a:t>Deliver the only multi-session</a:t>
              </a:r>
            </a:p>
            <a:p>
              <a:pPr defTabSz="896010">
                <a:lnSpc>
                  <a:spcPct val="90000"/>
                </a:lnSpc>
                <a:spcBef>
                  <a:spcPts val="0"/>
                </a:spcBef>
                <a:defRPr/>
              </a:pPr>
              <a:r>
                <a:rPr lang="en-US">
                  <a:solidFill>
                    <a:srgbClr val="000000"/>
                  </a:solidFill>
                  <a:latin typeface="Segoe UI Semibold"/>
                </a:rPr>
                <a:t>Windows 10 experience</a:t>
              </a:r>
            </a:p>
          </p:txBody>
        </p:sp>
        <p:sp>
          <p:nvSpPr>
            <p:cNvPr id="49" name="Title 1">
              <a:extLst>
                <a:ext uri="{FF2B5EF4-FFF2-40B4-BE49-F238E27FC236}">
                  <a16:creationId xmlns:a16="http://schemas.microsoft.com/office/drawing/2014/main" id="{CBEE54C4-02FD-4525-8F6E-942D649C655F}"/>
                </a:ext>
              </a:extLst>
            </p:cNvPr>
            <p:cNvSpPr txBox="1">
              <a:spLocks/>
            </p:cNvSpPr>
            <p:nvPr/>
          </p:nvSpPr>
          <p:spPr>
            <a:xfrm>
              <a:off x="888625" y="1656686"/>
              <a:ext cx="4427622" cy="758022"/>
            </a:xfrm>
            <a:prstGeom prst="rect">
              <a:avLst/>
            </a:prstGeom>
          </p:spPr>
          <p:txBody>
            <a:bodyPr vert="horz" wrap="square" lIns="0" tIns="164569" rIns="0" bIns="0" rtlCol="0" anchor="t">
              <a:noAutofit/>
            </a:bodyPr>
            <a:lstStyle>
              <a:lvl1pPr algn="l" defTabSz="914367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3137" b="0" kern="1200" cap="none" spc="-147" baseline="0">
                  <a:ln w="3175">
                    <a:noFill/>
                  </a:ln>
                  <a:solidFill>
                    <a:srgbClr val="000000"/>
                  </a:soli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defTabSz="914192">
                <a:defRPr/>
              </a:pPr>
              <a:r>
                <a:rPr lang="en-US" sz="3136">
                  <a:latin typeface="Segoe UI Semibold"/>
                </a:rPr>
                <a:t>Windows Virtual Desktop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BCF793F-DDA1-4C2A-B65C-BEB834C113C9}"/>
                </a:ext>
              </a:extLst>
            </p:cNvPr>
            <p:cNvSpPr/>
            <p:nvPr/>
          </p:nvSpPr>
          <p:spPr bwMode="auto">
            <a:xfrm>
              <a:off x="888624" y="6010637"/>
              <a:ext cx="324262" cy="324262"/>
            </a:xfrm>
            <a:prstGeom prst="ellips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>
              <a:outerShdw blurRad="635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>
                  <a:solidFill>
                    <a:srgbClr val="0078D7"/>
                  </a:solidFill>
                  <a:latin typeface="Segoe UI Semibold"/>
                  <a:ea typeface="Segoe UI" pitchFamily="34" charset="0"/>
                  <a:cs typeface="Segoe UI" pitchFamily="34" charset="0"/>
                </a:rPr>
                <a:t>+</a:t>
              </a:r>
            </a:p>
          </p:txBody>
        </p:sp>
        <p:sp>
          <p:nvSpPr>
            <p:cNvPr id="18" name="Text Placeholder 2">
              <a:extLst>
                <a:ext uri="{FF2B5EF4-FFF2-40B4-BE49-F238E27FC236}">
                  <a16:creationId xmlns:a16="http://schemas.microsoft.com/office/drawing/2014/main" id="{3ED0D7CD-A148-45BC-8FD9-B8C4A8115A11}"/>
                </a:ext>
              </a:extLst>
            </p:cNvPr>
            <p:cNvSpPr txBox="1">
              <a:spLocks/>
            </p:cNvSpPr>
            <p:nvPr/>
          </p:nvSpPr>
          <p:spPr>
            <a:xfrm>
              <a:off x="1432849" y="5991758"/>
              <a:ext cx="3298747" cy="362021"/>
            </a:xfrm>
            <a:prstGeom prst="rect">
              <a:avLst/>
            </a:prstGeom>
          </p:spPr>
          <p:txBody>
            <a:bodyPr vert="horz" wrap="none" lIns="0" tIns="0" rIns="0" bIns="0" rtlCol="0" anchor="ctr">
              <a:noAutofit/>
            </a:bodyPr>
            <a:lstStyle>
              <a:lvl1pPr marL="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Segoe UI Semilight" panose="020B0402040204020203" pitchFamily="34" charset="0"/>
                </a:defRPr>
              </a:lvl1pPr>
              <a:lvl2pPr marL="22860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457200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6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661988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855663" marR="0" indent="0" algn="l" defTabSz="932742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anose="05000000000000000000" pitchFamily="2" charset="2"/>
                <a:buNone/>
                <a:tabLst/>
                <a:defRPr sz="1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16">
                <a:defRPr/>
              </a:pPr>
              <a:r>
                <a:rPr lang="en-US" sz="1961">
                  <a:solidFill>
                    <a:srgbClr val="000000"/>
                  </a:solidFill>
                  <a:latin typeface="Segoe UI Semibold"/>
                </a:rPr>
                <a:t>Deploy and scale in minutes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A930D2E-DFC1-41EB-89C8-0CAB3FEF803B}"/>
              </a:ext>
            </a:extLst>
          </p:cNvPr>
          <p:cNvGrpSpPr/>
          <p:nvPr/>
        </p:nvGrpSpPr>
        <p:grpSpPr>
          <a:xfrm>
            <a:off x="5876703" y="1045276"/>
            <a:ext cx="5920195" cy="4884056"/>
            <a:chOff x="5994542" y="1315939"/>
            <a:chExt cx="6038907" cy="4981991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436657E-0621-422D-AD30-24302ED83E56}"/>
                </a:ext>
              </a:extLst>
            </p:cNvPr>
            <p:cNvCxnSpPr/>
            <p:nvPr/>
          </p:nvCxnSpPr>
          <p:spPr>
            <a:xfrm>
              <a:off x="7157500" y="4478763"/>
              <a:ext cx="2" cy="865405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E977DBA-7AC5-48BA-9118-C19F74BC8C49}"/>
                </a:ext>
              </a:extLst>
            </p:cNvPr>
            <p:cNvCxnSpPr/>
            <p:nvPr/>
          </p:nvCxnSpPr>
          <p:spPr>
            <a:xfrm>
              <a:off x="9013993" y="4478763"/>
              <a:ext cx="2" cy="865405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3886852-CA6C-4D34-ACA3-F360DF7ACC00}"/>
                </a:ext>
              </a:extLst>
            </p:cNvPr>
            <p:cNvCxnSpPr/>
            <p:nvPr/>
          </p:nvCxnSpPr>
          <p:spPr>
            <a:xfrm>
              <a:off x="10870486" y="4478763"/>
              <a:ext cx="2" cy="865405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111F52D-49C7-4FC4-A175-519B123E63D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94542" y="1315939"/>
              <a:ext cx="6038907" cy="3317762"/>
            </a:xfrm>
            <a:custGeom>
              <a:avLst/>
              <a:gdLst>
                <a:gd name="T0" fmla="*/ 270 w 313"/>
                <a:gd name="T1" fmla="*/ 60 h 172"/>
                <a:gd name="T2" fmla="*/ 270 w 313"/>
                <a:gd name="T3" fmla="*/ 60 h 172"/>
                <a:gd name="T4" fmla="*/ 260 w 313"/>
                <a:gd name="T5" fmla="*/ 43 h 172"/>
                <a:gd name="T6" fmla="*/ 243 w 313"/>
                <a:gd name="T7" fmla="*/ 31 h 172"/>
                <a:gd name="T8" fmla="*/ 207 w 313"/>
                <a:gd name="T9" fmla="*/ 29 h 172"/>
                <a:gd name="T10" fmla="*/ 193 w 313"/>
                <a:gd name="T11" fmla="*/ 34 h 172"/>
                <a:gd name="T12" fmla="*/ 187 w 313"/>
                <a:gd name="T13" fmla="*/ 37 h 172"/>
                <a:gd name="T14" fmla="*/ 183 w 313"/>
                <a:gd name="T15" fmla="*/ 31 h 172"/>
                <a:gd name="T16" fmla="*/ 159 w 313"/>
                <a:gd name="T17" fmla="*/ 8 h 172"/>
                <a:gd name="T18" fmla="*/ 127 w 313"/>
                <a:gd name="T19" fmla="*/ 0 h 172"/>
                <a:gd name="T20" fmla="*/ 108 w 313"/>
                <a:gd name="T21" fmla="*/ 3 h 172"/>
                <a:gd name="T22" fmla="*/ 89 w 313"/>
                <a:gd name="T23" fmla="*/ 11 h 172"/>
                <a:gd name="T24" fmla="*/ 74 w 313"/>
                <a:gd name="T25" fmla="*/ 25 h 172"/>
                <a:gd name="T26" fmla="*/ 63 w 313"/>
                <a:gd name="T27" fmla="*/ 44 h 172"/>
                <a:gd name="T28" fmla="*/ 58 w 313"/>
                <a:gd name="T29" fmla="*/ 65 h 172"/>
                <a:gd name="T30" fmla="*/ 58 w 313"/>
                <a:gd name="T31" fmla="*/ 71 h 172"/>
                <a:gd name="T32" fmla="*/ 51 w 313"/>
                <a:gd name="T33" fmla="*/ 72 h 172"/>
                <a:gd name="T34" fmla="*/ 31 w 313"/>
                <a:gd name="T35" fmla="*/ 75 h 172"/>
                <a:gd name="T36" fmla="*/ 15 w 313"/>
                <a:gd name="T37" fmla="*/ 85 h 172"/>
                <a:gd name="T38" fmla="*/ 4 w 313"/>
                <a:gd name="T39" fmla="*/ 99 h 172"/>
                <a:gd name="T40" fmla="*/ 0 w 313"/>
                <a:gd name="T41" fmla="*/ 118 h 172"/>
                <a:gd name="T42" fmla="*/ 4 w 313"/>
                <a:gd name="T43" fmla="*/ 141 h 172"/>
                <a:gd name="T44" fmla="*/ 14 w 313"/>
                <a:gd name="T45" fmla="*/ 158 h 172"/>
                <a:gd name="T46" fmla="*/ 30 w 313"/>
                <a:gd name="T47" fmla="*/ 168 h 172"/>
                <a:gd name="T48" fmla="*/ 53 w 313"/>
                <a:gd name="T49" fmla="*/ 172 h 172"/>
                <a:gd name="T50" fmla="*/ 279 w 313"/>
                <a:gd name="T51" fmla="*/ 172 h 172"/>
                <a:gd name="T52" fmla="*/ 292 w 313"/>
                <a:gd name="T53" fmla="*/ 169 h 172"/>
                <a:gd name="T54" fmla="*/ 303 w 313"/>
                <a:gd name="T55" fmla="*/ 160 h 172"/>
                <a:gd name="T56" fmla="*/ 311 w 313"/>
                <a:gd name="T57" fmla="*/ 147 h 172"/>
                <a:gd name="T58" fmla="*/ 313 w 313"/>
                <a:gd name="T59" fmla="*/ 133 h 172"/>
                <a:gd name="T60" fmla="*/ 311 w 313"/>
                <a:gd name="T61" fmla="*/ 119 h 172"/>
                <a:gd name="T62" fmla="*/ 304 w 313"/>
                <a:gd name="T63" fmla="*/ 107 h 172"/>
                <a:gd name="T64" fmla="*/ 294 w 313"/>
                <a:gd name="T65" fmla="*/ 98 h 172"/>
                <a:gd name="T66" fmla="*/ 281 w 313"/>
                <a:gd name="T67" fmla="*/ 94 h 172"/>
                <a:gd name="T68" fmla="*/ 273 w 313"/>
                <a:gd name="T69" fmla="*/ 94 h 172"/>
                <a:gd name="T70" fmla="*/ 274 w 313"/>
                <a:gd name="T71" fmla="*/ 82 h 172"/>
                <a:gd name="T72" fmla="*/ 270 w 313"/>
                <a:gd name="T73" fmla="*/ 6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3" h="172">
                  <a:moveTo>
                    <a:pt x="270" y="60"/>
                  </a:moveTo>
                  <a:lnTo>
                    <a:pt x="270" y="60"/>
                  </a:lnTo>
                  <a:cubicBezTo>
                    <a:pt x="268" y="53"/>
                    <a:pt x="264" y="47"/>
                    <a:pt x="260" y="43"/>
                  </a:cubicBezTo>
                  <a:cubicBezTo>
                    <a:pt x="255" y="38"/>
                    <a:pt x="250" y="34"/>
                    <a:pt x="243" y="31"/>
                  </a:cubicBezTo>
                  <a:cubicBezTo>
                    <a:pt x="233" y="27"/>
                    <a:pt x="222" y="25"/>
                    <a:pt x="207" y="29"/>
                  </a:cubicBezTo>
                  <a:cubicBezTo>
                    <a:pt x="201" y="30"/>
                    <a:pt x="197" y="32"/>
                    <a:pt x="193" y="34"/>
                  </a:cubicBezTo>
                  <a:lnTo>
                    <a:pt x="187" y="37"/>
                  </a:lnTo>
                  <a:lnTo>
                    <a:pt x="183" y="31"/>
                  </a:lnTo>
                  <a:cubicBezTo>
                    <a:pt x="176" y="21"/>
                    <a:pt x="168" y="14"/>
                    <a:pt x="159" y="8"/>
                  </a:cubicBezTo>
                  <a:cubicBezTo>
                    <a:pt x="150" y="3"/>
                    <a:pt x="139" y="0"/>
                    <a:pt x="127" y="0"/>
                  </a:cubicBezTo>
                  <a:cubicBezTo>
                    <a:pt x="121" y="0"/>
                    <a:pt x="114" y="1"/>
                    <a:pt x="108" y="3"/>
                  </a:cubicBezTo>
                  <a:cubicBezTo>
                    <a:pt x="101" y="4"/>
                    <a:pt x="94" y="7"/>
                    <a:pt x="89" y="11"/>
                  </a:cubicBezTo>
                  <a:cubicBezTo>
                    <a:pt x="83" y="15"/>
                    <a:pt x="78" y="20"/>
                    <a:pt x="74" y="25"/>
                  </a:cubicBezTo>
                  <a:cubicBezTo>
                    <a:pt x="69" y="31"/>
                    <a:pt x="66" y="37"/>
                    <a:pt x="63" y="44"/>
                  </a:cubicBezTo>
                  <a:cubicBezTo>
                    <a:pt x="60" y="50"/>
                    <a:pt x="59" y="57"/>
                    <a:pt x="58" y="65"/>
                  </a:cubicBezTo>
                  <a:lnTo>
                    <a:pt x="58" y="71"/>
                  </a:lnTo>
                  <a:lnTo>
                    <a:pt x="51" y="72"/>
                  </a:lnTo>
                  <a:cubicBezTo>
                    <a:pt x="44" y="72"/>
                    <a:pt x="37" y="73"/>
                    <a:pt x="31" y="75"/>
                  </a:cubicBezTo>
                  <a:cubicBezTo>
                    <a:pt x="25" y="77"/>
                    <a:pt x="20" y="81"/>
                    <a:pt x="15" y="85"/>
                  </a:cubicBezTo>
                  <a:cubicBezTo>
                    <a:pt x="11" y="89"/>
                    <a:pt x="7" y="93"/>
                    <a:pt x="4" y="99"/>
                  </a:cubicBezTo>
                  <a:cubicBezTo>
                    <a:pt x="2" y="104"/>
                    <a:pt x="0" y="111"/>
                    <a:pt x="0" y="118"/>
                  </a:cubicBezTo>
                  <a:cubicBezTo>
                    <a:pt x="0" y="127"/>
                    <a:pt x="2" y="134"/>
                    <a:pt x="4" y="141"/>
                  </a:cubicBezTo>
                  <a:cubicBezTo>
                    <a:pt x="6" y="147"/>
                    <a:pt x="10" y="153"/>
                    <a:pt x="14" y="158"/>
                  </a:cubicBezTo>
                  <a:cubicBezTo>
                    <a:pt x="18" y="162"/>
                    <a:pt x="24" y="166"/>
                    <a:pt x="30" y="168"/>
                  </a:cubicBezTo>
                  <a:cubicBezTo>
                    <a:pt x="37" y="171"/>
                    <a:pt x="44" y="172"/>
                    <a:pt x="53" y="172"/>
                  </a:cubicBezTo>
                  <a:lnTo>
                    <a:pt x="279" y="172"/>
                  </a:lnTo>
                  <a:cubicBezTo>
                    <a:pt x="284" y="172"/>
                    <a:pt x="288" y="171"/>
                    <a:pt x="292" y="169"/>
                  </a:cubicBezTo>
                  <a:cubicBezTo>
                    <a:pt x="296" y="166"/>
                    <a:pt x="300" y="164"/>
                    <a:pt x="303" y="160"/>
                  </a:cubicBezTo>
                  <a:cubicBezTo>
                    <a:pt x="306" y="156"/>
                    <a:pt x="309" y="152"/>
                    <a:pt x="311" y="147"/>
                  </a:cubicBezTo>
                  <a:cubicBezTo>
                    <a:pt x="312" y="143"/>
                    <a:pt x="313" y="138"/>
                    <a:pt x="313" y="133"/>
                  </a:cubicBezTo>
                  <a:cubicBezTo>
                    <a:pt x="313" y="128"/>
                    <a:pt x="312" y="123"/>
                    <a:pt x="311" y="119"/>
                  </a:cubicBezTo>
                  <a:cubicBezTo>
                    <a:pt x="309" y="114"/>
                    <a:pt x="307" y="110"/>
                    <a:pt x="304" y="107"/>
                  </a:cubicBezTo>
                  <a:cubicBezTo>
                    <a:pt x="302" y="103"/>
                    <a:pt x="298" y="100"/>
                    <a:pt x="294" y="98"/>
                  </a:cubicBezTo>
                  <a:cubicBezTo>
                    <a:pt x="290" y="96"/>
                    <a:pt x="286" y="95"/>
                    <a:pt x="281" y="94"/>
                  </a:cubicBezTo>
                  <a:lnTo>
                    <a:pt x="273" y="94"/>
                  </a:lnTo>
                  <a:lnTo>
                    <a:pt x="274" y="82"/>
                  </a:lnTo>
                  <a:cubicBezTo>
                    <a:pt x="274" y="74"/>
                    <a:pt x="273" y="67"/>
                    <a:pt x="270" y="6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87834" tIns="43917" rIns="87834" bIns="43917" numCol="1" anchor="t" anchorCtr="0" compatLnSpc="1">
              <a:prstTxWarp prst="textNoShape">
                <a:avLst/>
              </a:prstTxWarp>
            </a:bodyPr>
            <a:lstStyle/>
            <a:p>
              <a:pPr defTabSz="895831">
                <a:defRPr/>
              </a:pPr>
              <a:endParaRPr lang="en-US" sz="1765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088EF24-6617-44B0-99FB-C51109C1AF35}"/>
                </a:ext>
              </a:extLst>
            </p:cNvPr>
            <p:cNvGrpSpPr/>
            <p:nvPr/>
          </p:nvGrpSpPr>
          <p:grpSpPr>
            <a:xfrm>
              <a:off x="7148964" y="2556054"/>
              <a:ext cx="1876422" cy="1124082"/>
              <a:chOff x="7955585" y="1981200"/>
              <a:chExt cx="2866893" cy="1752601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09EDEF88-BD27-425E-82D4-D3ED5F200C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16536" t="15990" r="16166" b="19698"/>
              <a:stretch/>
            </p:blipFill>
            <p:spPr>
              <a:xfrm>
                <a:off x="8117942" y="1981200"/>
                <a:ext cx="2522222" cy="1752601"/>
              </a:xfrm>
              <a:prstGeom prst="roundRect">
                <a:avLst>
                  <a:gd name="adj" fmla="val 4928"/>
                </a:avLst>
              </a:prstGeom>
            </p:spPr>
          </p:pic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6DD2151-826F-4BB2-BE2A-CD685747E8F2}"/>
                  </a:ext>
                </a:extLst>
              </p:cNvPr>
              <p:cNvSpPr txBox="1"/>
              <p:nvPr/>
            </p:nvSpPr>
            <p:spPr>
              <a:xfrm>
                <a:off x="7955585" y="2032067"/>
                <a:ext cx="2866893" cy="1682622"/>
              </a:xfrm>
              <a:prstGeom prst="rect">
                <a:avLst/>
              </a:prstGeom>
              <a:noFill/>
            </p:spPr>
            <p:txBody>
              <a:bodyPr wrap="square" lIns="182828" tIns="146263" rIns="182828" bIns="146263" rtlCol="0" anchor="ctr">
                <a:spAutoFit/>
              </a:bodyPr>
              <a:lstStyle/>
              <a:p>
                <a:pPr algn="ctr" defTabSz="914049">
                  <a:lnSpc>
                    <a:spcPct val="90000"/>
                  </a:lnSpc>
                  <a:defRPr/>
                </a:pPr>
                <a:r>
                  <a:rPr lang="en-US" spc="-100">
                    <a:solidFill>
                      <a:srgbClr val="FFFFFF"/>
                    </a:solidFill>
                    <a:latin typeface="Segoe UI Semibold"/>
                  </a:rPr>
                  <a:t>Windows 10</a:t>
                </a:r>
              </a:p>
              <a:p>
                <a:pPr algn="ctr" defTabSz="914049">
                  <a:lnSpc>
                    <a:spcPct val="90000"/>
                  </a:lnSpc>
                  <a:defRPr/>
                </a:pPr>
                <a:r>
                  <a:rPr lang="en-US" spc="-100">
                    <a:solidFill>
                      <a:srgbClr val="FFFFFF"/>
                    </a:solidFill>
                    <a:latin typeface="Segoe UI Semibold"/>
                  </a:rPr>
                  <a:t>+</a:t>
                </a:r>
              </a:p>
              <a:p>
                <a:pPr algn="ctr" defTabSz="914049">
                  <a:lnSpc>
                    <a:spcPct val="90000"/>
                  </a:lnSpc>
                  <a:defRPr/>
                </a:pPr>
                <a:r>
                  <a:rPr lang="en-US" spc="-100">
                    <a:solidFill>
                      <a:srgbClr val="FFFFFF"/>
                    </a:solidFill>
                    <a:latin typeface="Segoe UI Semibold"/>
                  </a:rPr>
                  <a:t>Office 365</a:t>
                </a:r>
              </a:p>
            </p:txBody>
          </p:sp>
        </p:grp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911E3E33-52B5-4FC8-BCC7-8B599C0FD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919237" y="4002684"/>
              <a:ext cx="1979156" cy="255321"/>
            </a:xfrm>
            <a:prstGeom prst="rect">
              <a:avLst/>
            </a:prstGeom>
          </p:spPr>
        </p:pic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20A7C8F7-CFE4-465B-AB40-FDD2D62A3C40}"/>
                </a:ext>
              </a:extLst>
            </p:cNvPr>
            <p:cNvSpPr/>
            <p:nvPr/>
          </p:nvSpPr>
          <p:spPr bwMode="auto">
            <a:xfrm>
              <a:off x="6680623" y="5344169"/>
              <a:ext cx="953761" cy="95376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87834" tIns="43917" rIns="87834" bIns="43917" numCol="1" anchor="t" anchorCtr="0" compatLnSpc="1">
              <a:prstTxWarp prst="textNoShape">
                <a:avLst/>
              </a:prstTxWarp>
            </a:bodyPr>
            <a:lstStyle/>
            <a:p>
              <a:pPr defTabSz="895831">
                <a:defRPr/>
              </a:pPr>
              <a:endParaRPr lang="en-US" sz="1765" err="1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A9D66C7-F55C-4348-8D18-540DCAC67319}"/>
                </a:ext>
              </a:extLst>
            </p:cNvPr>
            <p:cNvSpPr/>
            <p:nvPr/>
          </p:nvSpPr>
          <p:spPr bwMode="auto">
            <a:xfrm>
              <a:off x="8537114" y="5344169"/>
              <a:ext cx="953761" cy="95376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87834" tIns="43917" rIns="87834" bIns="43917" numCol="1" anchor="t" anchorCtr="0" compatLnSpc="1">
              <a:prstTxWarp prst="textNoShape">
                <a:avLst/>
              </a:prstTxWarp>
            </a:bodyPr>
            <a:lstStyle/>
            <a:p>
              <a:pPr defTabSz="895831">
                <a:defRPr/>
              </a:pPr>
              <a:endParaRPr lang="en-US" sz="1765" err="1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859535F-55B0-4F45-BB74-AA27817EEC3D}"/>
                </a:ext>
              </a:extLst>
            </p:cNvPr>
            <p:cNvSpPr/>
            <p:nvPr/>
          </p:nvSpPr>
          <p:spPr bwMode="auto">
            <a:xfrm>
              <a:off x="10393607" y="5344169"/>
              <a:ext cx="953761" cy="95376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87834" tIns="43917" rIns="87834" bIns="43917" numCol="1" anchor="t" anchorCtr="0" compatLnSpc="1">
              <a:prstTxWarp prst="textNoShape">
                <a:avLst/>
              </a:prstTxWarp>
            </a:bodyPr>
            <a:lstStyle/>
            <a:p>
              <a:pPr defTabSz="895831">
                <a:defRPr/>
              </a:pPr>
              <a:endParaRPr lang="en-US" sz="1765" err="1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33" name="CellPhone_E8EA" title="Icon of a cellphone">
              <a:extLst>
                <a:ext uri="{FF2B5EF4-FFF2-40B4-BE49-F238E27FC236}">
                  <a16:creationId xmlns:a16="http://schemas.microsoft.com/office/drawing/2014/main" id="{F1C5AA06-3725-4A50-8404-2FCDDC9E7530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038180" y="5607769"/>
              <a:ext cx="238647" cy="397680"/>
            </a:xfrm>
            <a:custGeom>
              <a:avLst/>
              <a:gdLst>
                <a:gd name="T0" fmla="*/ 2125 w 2250"/>
                <a:gd name="T1" fmla="*/ 3750 h 3750"/>
                <a:gd name="T2" fmla="*/ 125 w 2250"/>
                <a:gd name="T3" fmla="*/ 3750 h 3750"/>
                <a:gd name="T4" fmla="*/ 0 w 2250"/>
                <a:gd name="T5" fmla="*/ 3625 h 3750"/>
                <a:gd name="T6" fmla="*/ 0 w 2250"/>
                <a:gd name="T7" fmla="*/ 125 h 3750"/>
                <a:gd name="T8" fmla="*/ 125 w 2250"/>
                <a:gd name="T9" fmla="*/ 0 h 3750"/>
                <a:gd name="T10" fmla="*/ 2125 w 2250"/>
                <a:gd name="T11" fmla="*/ 0 h 3750"/>
                <a:gd name="T12" fmla="*/ 2250 w 2250"/>
                <a:gd name="T13" fmla="*/ 125 h 3750"/>
                <a:gd name="T14" fmla="*/ 2250 w 2250"/>
                <a:gd name="T15" fmla="*/ 3625 h 3750"/>
                <a:gd name="T16" fmla="*/ 2125 w 2250"/>
                <a:gd name="T17" fmla="*/ 3750 h 3750"/>
                <a:gd name="T18" fmla="*/ 875 w 2250"/>
                <a:gd name="T19" fmla="*/ 3250 h 3750"/>
                <a:gd name="T20" fmla="*/ 1375 w 2250"/>
                <a:gd name="T21" fmla="*/ 3250 h 3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50" h="3750">
                  <a:moveTo>
                    <a:pt x="2125" y="3750"/>
                  </a:moveTo>
                  <a:cubicBezTo>
                    <a:pt x="125" y="3750"/>
                    <a:pt x="125" y="3750"/>
                    <a:pt x="125" y="3750"/>
                  </a:cubicBezTo>
                  <a:cubicBezTo>
                    <a:pt x="56" y="3750"/>
                    <a:pt x="0" y="3694"/>
                    <a:pt x="0" y="36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6"/>
                    <a:pt x="56" y="0"/>
                    <a:pt x="125" y="0"/>
                  </a:cubicBezTo>
                  <a:cubicBezTo>
                    <a:pt x="2125" y="0"/>
                    <a:pt x="2125" y="0"/>
                    <a:pt x="2125" y="0"/>
                  </a:cubicBezTo>
                  <a:cubicBezTo>
                    <a:pt x="2194" y="0"/>
                    <a:pt x="2250" y="56"/>
                    <a:pt x="2250" y="125"/>
                  </a:cubicBezTo>
                  <a:cubicBezTo>
                    <a:pt x="2250" y="3625"/>
                    <a:pt x="2250" y="3625"/>
                    <a:pt x="2250" y="3625"/>
                  </a:cubicBezTo>
                  <a:cubicBezTo>
                    <a:pt x="2250" y="3694"/>
                    <a:pt x="2194" y="3750"/>
                    <a:pt x="2125" y="3750"/>
                  </a:cubicBezTo>
                  <a:close/>
                  <a:moveTo>
                    <a:pt x="875" y="3250"/>
                  </a:moveTo>
                  <a:cubicBezTo>
                    <a:pt x="1375" y="3250"/>
                    <a:pt x="1375" y="3250"/>
                    <a:pt x="1375" y="3250"/>
                  </a:cubicBezTo>
                </a:path>
              </a:pathLst>
            </a:custGeom>
            <a:noFill/>
            <a:ln w="15875" cap="sq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593" tIns="44798" rIns="89593" bIns="44798" numCol="1" anchor="t" anchorCtr="0" compatLnSpc="1">
              <a:prstTxWarp prst="textNoShape">
                <a:avLst/>
              </a:prstTxWarp>
            </a:bodyPr>
            <a:lstStyle/>
            <a:p>
              <a:pPr algn="ctr" defTabSz="895858" fontAlgn="base">
                <a:defRPr/>
              </a:pPr>
              <a:endParaRPr lang="en-US" sz="882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latin typeface="Segoe UI"/>
              </a:endParaRPr>
            </a:p>
          </p:txBody>
        </p:sp>
        <p:sp>
          <p:nvSpPr>
            <p:cNvPr id="38" name="Laptop_E770" title="Icon of a laptop">
              <a:extLst>
                <a:ext uri="{FF2B5EF4-FFF2-40B4-BE49-F238E27FC236}">
                  <a16:creationId xmlns:a16="http://schemas.microsoft.com/office/drawing/2014/main" id="{4BB95827-FBD7-4187-8D05-CE0EF745F3D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0621937" y="5673746"/>
              <a:ext cx="497101" cy="331702"/>
            </a:xfrm>
            <a:custGeom>
              <a:avLst/>
              <a:gdLst>
                <a:gd name="T0" fmla="*/ 3250 w 3750"/>
                <a:gd name="T1" fmla="*/ 1750 h 2500"/>
                <a:gd name="T2" fmla="*/ 500 w 3750"/>
                <a:gd name="T3" fmla="*/ 1750 h 2500"/>
                <a:gd name="T4" fmla="*/ 500 w 3750"/>
                <a:gd name="T5" fmla="*/ 0 h 2500"/>
                <a:gd name="T6" fmla="*/ 3250 w 3750"/>
                <a:gd name="T7" fmla="*/ 0 h 2500"/>
                <a:gd name="T8" fmla="*/ 3250 w 3750"/>
                <a:gd name="T9" fmla="*/ 1750 h 2500"/>
                <a:gd name="T10" fmla="*/ 0 w 3750"/>
                <a:gd name="T11" fmla="*/ 2375 h 2500"/>
                <a:gd name="T12" fmla="*/ 125 w 3750"/>
                <a:gd name="T13" fmla="*/ 2500 h 2500"/>
                <a:gd name="T14" fmla="*/ 3625 w 3750"/>
                <a:gd name="T15" fmla="*/ 2500 h 2500"/>
                <a:gd name="T16" fmla="*/ 3750 w 3750"/>
                <a:gd name="T17" fmla="*/ 2375 h 2500"/>
                <a:gd name="T18" fmla="*/ 3688 w 3750"/>
                <a:gd name="T19" fmla="*/ 2187 h 2500"/>
                <a:gd name="T20" fmla="*/ 3250 w 3750"/>
                <a:gd name="T21" fmla="*/ 1750 h 2500"/>
                <a:gd name="T22" fmla="*/ 500 w 3750"/>
                <a:gd name="T23" fmla="*/ 1750 h 2500"/>
                <a:gd name="T24" fmla="*/ 63 w 3750"/>
                <a:gd name="T25" fmla="*/ 2187 h 2500"/>
                <a:gd name="T26" fmla="*/ 0 w 3750"/>
                <a:gd name="T27" fmla="*/ 2375 h 2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0" h="2500">
                  <a:moveTo>
                    <a:pt x="3250" y="1750"/>
                  </a:moveTo>
                  <a:cubicBezTo>
                    <a:pt x="500" y="1750"/>
                    <a:pt x="500" y="1750"/>
                    <a:pt x="500" y="1750"/>
                  </a:cubicBezTo>
                  <a:cubicBezTo>
                    <a:pt x="500" y="0"/>
                    <a:pt x="500" y="0"/>
                    <a:pt x="500" y="0"/>
                  </a:cubicBezTo>
                  <a:cubicBezTo>
                    <a:pt x="3250" y="0"/>
                    <a:pt x="3250" y="0"/>
                    <a:pt x="3250" y="0"/>
                  </a:cubicBezTo>
                  <a:lnTo>
                    <a:pt x="3250" y="1750"/>
                  </a:lnTo>
                  <a:close/>
                  <a:moveTo>
                    <a:pt x="0" y="2375"/>
                  </a:moveTo>
                  <a:cubicBezTo>
                    <a:pt x="0" y="2444"/>
                    <a:pt x="56" y="2500"/>
                    <a:pt x="125" y="2500"/>
                  </a:cubicBezTo>
                  <a:cubicBezTo>
                    <a:pt x="3625" y="2500"/>
                    <a:pt x="3625" y="2500"/>
                    <a:pt x="3625" y="2500"/>
                  </a:cubicBezTo>
                  <a:cubicBezTo>
                    <a:pt x="3694" y="2500"/>
                    <a:pt x="3750" y="2444"/>
                    <a:pt x="3750" y="2375"/>
                  </a:cubicBezTo>
                  <a:cubicBezTo>
                    <a:pt x="3750" y="2302"/>
                    <a:pt x="3726" y="2235"/>
                    <a:pt x="3688" y="2187"/>
                  </a:cubicBezTo>
                  <a:cubicBezTo>
                    <a:pt x="3250" y="1750"/>
                    <a:pt x="3250" y="1750"/>
                    <a:pt x="3250" y="1750"/>
                  </a:cubicBezTo>
                  <a:cubicBezTo>
                    <a:pt x="500" y="1750"/>
                    <a:pt x="500" y="1750"/>
                    <a:pt x="500" y="1750"/>
                  </a:cubicBezTo>
                  <a:cubicBezTo>
                    <a:pt x="63" y="2187"/>
                    <a:pt x="63" y="2187"/>
                    <a:pt x="63" y="2187"/>
                  </a:cubicBezTo>
                  <a:cubicBezTo>
                    <a:pt x="24" y="2235"/>
                    <a:pt x="0" y="2302"/>
                    <a:pt x="0" y="2375"/>
                  </a:cubicBezTo>
                  <a:close/>
                </a:path>
              </a:pathLst>
            </a:custGeom>
            <a:noFill/>
            <a:ln w="15875" cap="sq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593" tIns="44798" rIns="89593" bIns="44798" numCol="1" anchor="t" anchorCtr="0" compatLnSpc="1">
              <a:prstTxWarp prst="textNoShape">
                <a:avLst/>
              </a:prstTxWarp>
            </a:bodyPr>
            <a:lstStyle/>
            <a:p>
              <a:pPr algn="ctr" defTabSz="895858" fontAlgn="base">
                <a:defRPr/>
              </a:pPr>
              <a:endParaRPr lang="en-US" sz="882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latin typeface="Segoe UI"/>
              </a:endParaRPr>
            </a:p>
          </p:txBody>
        </p:sp>
        <p:sp>
          <p:nvSpPr>
            <p:cNvPr id="41" name="Tablet_E70A" title="Icon of a tablet">
              <a:extLst>
                <a:ext uri="{FF2B5EF4-FFF2-40B4-BE49-F238E27FC236}">
                  <a16:creationId xmlns:a16="http://schemas.microsoft.com/office/drawing/2014/main" id="{467EDF9B-A477-48A4-A6B3-8F62BE20757D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790298" y="5695991"/>
              <a:ext cx="447391" cy="328427"/>
            </a:xfrm>
            <a:custGeom>
              <a:avLst/>
              <a:gdLst>
                <a:gd name="T0" fmla="*/ 3748 w 3748"/>
                <a:gd name="T1" fmla="*/ 2562 h 2749"/>
                <a:gd name="T2" fmla="*/ 3561 w 3748"/>
                <a:gd name="T3" fmla="*/ 2749 h 2749"/>
                <a:gd name="T4" fmla="*/ 187 w 3748"/>
                <a:gd name="T5" fmla="*/ 2749 h 2749"/>
                <a:gd name="T6" fmla="*/ 0 w 3748"/>
                <a:gd name="T7" fmla="*/ 2562 h 2749"/>
                <a:gd name="T8" fmla="*/ 0 w 3748"/>
                <a:gd name="T9" fmla="*/ 187 h 2749"/>
                <a:gd name="T10" fmla="*/ 187 w 3748"/>
                <a:gd name="T11" fmla="*/ 0 h 2749"/>
                <a:gd name="T12" fmla="*/ 3561 w 3748"/>
                <a:gd name="T13" fmla="*/ 0 h 2749"/>
                <a:gd name="T14" fmla="*/ 3748 w 3748"/>
                <a:gd name="T15" fmla="*/ 187 h 2749"/>
                <a:gd name="T16" fmla="*/ 3748 w 3748"/>
                <a:gd name="T17" fmla="*/ 2562 h 2749"/>
                <a:gd name="T18" fmla="*/ 2124 w 3748"/>
                <a:gd name="T19" fmla="*/ 2249 h 2749"/>
                <a:gd name="T20" fmla="*/ 1624 w 3748"/>
                <a:gd name="T21" fmla="*/ 2249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48" h="2749">
                  <a:moveTo>
                    <a:pt x="3748" y="2562"/>
                  </a:moveTo>
                  <a:cubicBezTo>
                    <a:pt x="3748" y="2665"/>
                    <a:pt x="3665" y="2749"/>
                    <a:pt x="3561" y="2749"/>
                  </a:cubicBezTo>
                  <a:cubicBezTo>
                    <a:pt x="187" y="2749"/>
                    <a:pt x="187" y="2749"/>
                    <a:pt x="187" y="2749"/>
                  </a:cubicBezTo>
                  <a:cubicBezTo>
                    <a:pt x="83" y="2749"/>
                    <a:pt x="0" y="2665"/>
                    <a:pt x="0" y="256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0" y="84"/>
                    <a:pt x="83" y="0"/>
                    <a:pt x="187" y="0"/>
                  </a:cubicBezTo>
                  <a:cubicBezTo>
                    <a:pt x="3561" y="0"/>
                    <a:pt x="3561" y="0"/>
                    <a:pt x="3561" y="0"/>
                  </a:cubicBezTo>
                  <a:cubicBezTo>
                    <a:pt x="3665" y="0"/>
                    <a:pt x="3748" y="84"/>
                    <a:pt x="3748" y="187"/>
                  </a:cubicBezTo>
                  <a:lnTo>
                    <a:pt x="3748" y="2562"/>
                  </a:lnTo>
                  <a:close/>
                  <a:moveTo>
                    <a:pt x="2124" y="2249"/>
                  </a:moveTo>
                  <a:cubicBezTo>
                    <a:pt x="1624" y="2249"/>
                    <a:pt x="1624" y="2249"/>
                    <a:pt x="1624" y="2249"/>
                  </a:cubicBezTo>
                </a:path>
              </a:pathLst>
            </a:custGeom>
            <a:noFill/>
            <a:ln w="15875" cap="sq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593" tIns="44798" rIns="89593" bIns="44798" numCol="1" anchor="t" anchorCtr="0" compatLnSpc="1">
              <a:prstTxWarp prst="textNoShape">
                <a:avLst/>
              </a:prstTxWarp>
            </a:bodyPr>
            <a:lstStyle/>
            <a:p>
              <a:pPr algn="ctr" defTabSz="895858" fontAlgn="base">
                <a:defRPr/>
              </a:pPr>
              <a:endParaRPr lang="en-US" sz="882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latin typeface="Segoe UI"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12B7CB2-D462-42AB-BE76-973B4A66D23F}"/>
                </a:ext>
              </a:extLst>
            </p:cNvPr>
            <p:cNvGrpSpPr/>
            <p:nvPr/>
          </p:nvGrpSpPr>
          <p:grpSpPr>
            <a:xfrm>
              <a:off x="9099475" y="2556054"/>
              <a:ext cx="1650828" cy="1124082"/>
              <a:chOff x="8214359" y="1981199"/>
              <a:chExt cx="2522221" cy="1752601"/>
            </a:xfrm>
          </p:grpSpPr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385544FC-C802-4986-BC66-CD0AE7369C7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16536" t="15990" r="16166" b="19698"/>
              <a:stretch/>
            </p:blipFill>
            <p:spPr>
              <a:xfrm>
                <a:off x="8214359" y="1981199"/>
                <a:ext cx="2522221" cy="1752601"/>
              </a:xfrm>
              <a:prstGeom prst="roundRect">
                <a:avLst>
                  <a:gd name="adj" fmla="val 4928"/>
                </a:avLst>
              </a:prstGeom>
            </p:spPr>
          </p:pic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855ABF8-896B-420B-A5BD-76D3150FE7AA}"/>
                  </a:ext>
                </a:extLst>
              </p:cNvPr>
              <p:cNvSpPr txBox="1"/>
              <p:nvPr/>
            </p:nvSpPr>
            <p:spPr>
              <a:xfrm>
                <a:off x="8441779" y="2159456"/>
                <a:ext cx="2053499" cy="1400696"/>
              </a:xfrm>
              <a:prstGeom prst="rect">
                <a:avLst/>
              </a:prstGeom>
              <a:noFill/>
            </p:spPr>
            <p:txBody>
              <a:bodyPr wrap="none" lIns="182828" tIns="146263" rIns="182828" bIns="146263" rtlCol="0" anchor="ctr">
                <a:spAutoFit/>
              </a:bodyPr>
              <a:lstStyle/>
              <a:p>
                <a:pPr algn="ctr" defTabSz="914049">
                  <a:lnSpc>
                    <a:spcPct val="90000"/>
                  </a:lnSpc>
                  <a:spcAft>
                    <a:spcPts val="600"/>
                  </a:spcAft>
                  <a:defRPr/>
                </a:pPr>
                <a:r>
                  <a:rPr lang="en-US" spc="-100">
                    <a:solidFill>
                      <a:srgbClr val="FFFFFF"/>
                    </a:solidFill>
                    <a:latin typeface="Segoe UI Semibold"/>
                  </a:rPr>
                  <a:t>Windows </a:t>
                </a:r>
              </a:p>
              <a:p>
                <a:pPr algn="ctr" defTabSz="914049">
                  <a:lnSpc>
                    <a:spcPct val="90000"/>
                  </a:lnSpc>
                  <a:spcAft>
                    <a:spcPts val="600"/>
                  </a:spcAft>
                  <a:defRPr/>
                </a:pPr>
                <a:r>
                  <a:rPr lang="en-US" spc="-100">
                    <a:solidFill>
                      <a:srgbClr val="FFFFFF"/>
                    </a:solidFill>
                    <a:latin typeface="Segoe UI Semibold"/>
                  </a:rPr>
                  <a:t>Server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7464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8200" y="2438656"/>
            <a:ext cx="8920557" cy="425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9"/>
          <p:cNvSpPr/>
          <p:nvPr/>
        </p:nvSpPr>
        <p:spPr>
          <a:xfrm>
            <a:off x="210518" y="1066800"/>
            <a:ext cx="10389219" cy="577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3489" marR="0" lvl="0" indent="0" algn="l" defTabSz="90983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Tahoma" panose="020B0604030504040204" pitchFamily="34" charset="0"/>
                <a:cs typeface="Arial"/>
              </a:rPr>
              <a:t> </a:t>
            </a:r>
            <a:r>
              <a:rPr lang="en-US" altLang="ko-KR" sz="2400">
                <a:solidFill>
                  <a:srgbClr val="353535"/>
                </a:solidFill>
                <a:latin typeface="Segoe UI"/>
              </a:rPr>
              <a:t>PC-like experience entirely powered by Galaxy device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7727" y="297359"/>
            <a:ext cx="2824812" cy="5268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3137">
                <a:solidFill>
                  <a:prstClr val="black"/>
                </a:solidFill>
                <a:latin typeface="Segoe UI Semibold (Headings)"/>
                <a:ea typeface="+mj-ea"/>
                <a:cs typeface="+mj-cs"/>
              </a:rPr>
              <a:t>Samsung </a:t>
            </a:r>
            <a:r>
              <a:rPr lang="en-US" altLang="ko-KR" sz="3137" err="1">
                <a:solidFill>
                  <a:prstClr val="black"/>
                </a:solidFill>
                <a:latin typeface="Segoe UI Semibold (Headings)"/>
                <a:ea typeface="+mj-ea"/>
                <a:cs typeface="+mj-cs"/>
              </a:rPr>
              <a:t>DeX</a:t>
            </a:r>
            <a:r>
              <a:rPr lang="en-US" altLang="ko-KR" sz="3137">
                <a:solidFill>
                  <a:prstClr val="black"/>
                </a:solidFill>
                <a:latin typeface="Segoe UI Semibold (Headings)"/>
                <a:ea typeface="+mj-ea"/>
                <a:cs typeface="+mj-cs"/>
              </a:rPr>
              <a:t> </a:t>
            </a:r>
            <a:endParaRPr lang="ko-KR" altLang="en-US" sz="3137">
              <a:solidFill>
                <a:prstClr val="black"/>
              </a:solidFill>
              <a:latin typeface="Segoe UI Semibold (Headings)"/>
              <a:ea typeface="+mj-ea"/>
              <a:cs typeface="+mj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7727" y="1981200"/>
            <a:ext cx="6096000" cy="9728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l" defTabSz="87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961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맑은 고딕" panose="020B0503020000020004" pitchFamily="34" charset="-127"/>
                <a:cs typeface="Segoe UI Semilight" panose="020B0402040204020203" pitchFamily="34" charset="0"/>
              </a:rPr>
              <a:t>Software that’s built-into Galaxy device that provides PC-like experience (optimized UI)</a:t>
            </a:r>
          </a:p>
          <a:p>
            <a:pPr marL="36576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Tahoma" panose="020B0604030504040204" pitchFamily="34" charset="0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7200" y="4943800"/>
            <a:ext cx="6096000" cy="14412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l" defTabSz="87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961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맑은 고딕" panose="020B0503020000020004" pitchFamily="34" charset="-127"/>
                <a:cs typeface="Segoe UI Semilight" panose="020B0402040204020203" pitchFamily="34" charset="0"/>
              </a:rPr>
              <a:t>Knox security built-in, granular management controls and customizable for your business via Intune </a:t>
            </a:r>
          </a:p>
          <a:p>
            <a:pPr marL="36576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Tahoma" panose="020B0604030504040204" pitchFamily="34" charset="0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1000" y="2971800"/>
            <a:ext cx="6096000" cy="6958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l" defTabSz="87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961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맑은 고딕" panose="020B0503020000020004" pitchFamily="34" charset="-127"/>
                <a:cs typeface="Segoe UI Semilight" panose="020B0402040204020203" pitchFamily="34" charset="0"/>
              </a:rPr>
              <a:t>Connects Galaxy device to a bigger screen, keyboard and mouse </a:t>
            </a:r>
          </a:p>
        </p:txBody>
      </p:sp>
      <p:sp>
        <p:nvSpPr>
          <p:cNvPr id="9" name="Rectangle 8"/>
          <p:cNvSpPr/>
          <p:nvPr/>
        </p:nvSpPr>
        <p:spPr>
          <a:xfrm>
            <a:off x="381000" y="3922925"/>
            <a:ext cx="6096000" cy="6958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l" defTabSz="87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961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맑은 고딕" panose="020B0503020000020004" pitchFamily="34" charset="-127"/>
                <a:cs typeface="Segoe UI Semilight" panose="020B0402040204020203" pitchFamily="34" charset="0"/>
              </a:rPr>
              <a:t>Unifies the mobile and desktop with optimized user experience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B3E14F-6276-4156-B6DA-3F85AC965D3E}"/>
              </a:ext>
            </a:extLst>
          </p:cNvPr>
          <p:cNvSpPr/>
          <p:nvPr/>
        </p:nvSpPr>
        <p:spPr>
          <a:xfrm>
            <a:off x="290614" y="6267642"/>
            <a:ext cx="42358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marR="0" fontAlgn="base"/>
            <a:r>
              <a:rPr lang="en-US" sz="1200">
                <a:solidFill>
                  <a:srgbClr val="353535"/>
                </a:solidFill>
                <a:latin typeface="Segoe UI Semilight"/>
                <a:ea typeface="맑은 고딕" panose="020B0503020000020004" pitchFamily="34" charset="-127"/>
                <a:cs typeface="Segoe UI Semilight" panose="020B0402040204020203" pitchFamily="34" charset="0"/>
              </a:rPr>
              <a:t>More information on Samsung </a:t>
            </a:r>
            <a:r>
              <a:rPr lang="en-US" sz="1200" err="1">
                <a:solidFill>
                  <a:srgbClr val="353535"/>
                </a:solidFill>
                <a:latin typeface="Segoe UI Semilight"/>
                <a:ea typeface="맑은 고딕" panose="020B0503020000020004" pitchFamily="34" charset="-127"/>
                <a:cs typeface="Segoe UI Semilight" panose="020B0402040204020203" pitchFamily="34" charset="0"/>
              </a:rPr>
              <a:t>DeX</a:t>
            </a:r>
            <a:r>
              <a:rPr lang="en-US" sz="1200">
                <a:solidFill>
                  <a:srgbClr val="353535"/>
                </a:solidFill>
                <a:latin typeface="Segoe UI Semilight"/>
                <a:ea typeface="맑은 고딕" panose="020B0503020000020004" pitchFamily="34" charset="-127"/>
                <a:cs typeface="Segoe UI Semilight" panose="020B0402040204020203" pitchFamily="34" charset="0"/>
              </a:rPr>
              <a:t> can be found </a:t>
            </a:r>
            <a:r>
              <a:rPr lang="en-US" sz="1200" u="sng">
                <a:solidFill>
                  <a:srgbClr val="0563C1"/>
                </a:solidFill>
                <a:latin typeface="Segoe UI" panose="020B0502040204020203" pitchFamily="34" charset="0"/>
                <a:ea typeface="Calibri" panose="020F0502020204030204" pitchFamily="34" charset="0"/>
                <a:hlinkClick r:id="rId3"/>
              </a:rPr>
              <a:t>here</a:t>
            </a:r>
            <a:endParaRPr lang="en-US" sz="120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73503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6000" y="487"/>
            <a:ext cx="6387756" cy="6857027"/>
          </a:xfrm>
          <a:prstGeom prst="rect">
            <a:avLst/>
          </a:prstGeom>
          <a:blipFill>
            <a:blip r:embed="rId3" cstate="print"/>
            <a:stretch>
              <a:fillRect l="-41027" r="-108033"/>
            </a:stretch>
          </a:blipFill>
        </p:spPr>
        <p:txBody>
          <a:bodyPr wrap="square" lIns="0" tIns="0" rIns="0" bIns="0" rtlCol="0">
            <a:noAutofit/>
          </a:bodyPr>
          <a:lstStyle/>
          <a:p>
            <a:pPr defTabSz="914225">
              <a:defRPr/>
            </a:pPr>
            <a:endParaRPr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-491880" y="1704783"/>
            <a:ext cx="6233597" cy="318597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926922" marR="12698" defTabSz="914225">
              <a:spcBef>
                <a:spcPts val="40"/>
              </a:spcBef>
              <a:defRPr/>
            </a:pPr>
            <a:endParaRPr lang="en-US" sz="1600" spc="-10">
              <a:solidFill>
                <a:srgbClr val="282828"/>
              </a:solidFill>
              <a:latin typeface="Segoe UI"/>
              <a:cs typeface="Segoe UI"/>
            </a:endParaRPr>
          </a:p>
          <a:p>
            <a:pPr marL="926922" marR="12698" defTabSz="914225">
              <a:spcBef>
                <a:spcPts val="40"/>
              </a:spcBef>
              <a:defRPr/>
            </a:pPr>
            <a:endParaRPr lang="en-US" sz="1600" spc="-10">
              <a:solidFill>
                <a:srgbClr val="282828"/>
              </a:solidFill>
              <a:latin typeface="Segoe UI"/>
              <a:cs typeface="Segoe UI"/>
            </a:endParaRPr>
          </a:p>
          <a:p>
            <a:pPr marL="926922" marR="12698" defTabSz="914225">
              <a:spcBef>
                <a:spcPts val="40"/>
              </a:spcBef>
              <a:defRPr/>
            </a:pP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Fu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l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l</a:t>
            </a:r>
            <a:r>
              <a:rPr lang="en-US" sz="1600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sc</a:t>
            </a:r>
            <a:r>
              <a:rPr lang="en-US" sz="1600" spc="-40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e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e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n</a:t>
            </a:r>
            <a:r>
              <a:rPr lang="en-US" sz="1600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W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i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n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d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ows</a:t>
            </a:r>
            <a:r>
              <a:rPr lang="en-US" sz="1600" spc="1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10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and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O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f</a:t>
            </a:r>
            <a:r>
              <a:rPr lang="en-US" sz="1600">
                <a:solidFill>
                  <a:srgbClr val="282828"/>
                </a:solidFill>
                <a:latin typeface="Segoe UI"/>
                <a:cs typeface="Segoe UI"/>
              </a:rPr>
              <a:t>f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i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c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e</a:t>
            </a:r>
            <a:r>
              <a:rPr lang="en-US" sz="1600" spc="2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365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25">
                <a:solidFill>
                  <a:srgbClr val="282828"/>
                </a:solidFill>
                <a:latin typeface="Segoe UI"/>
                <a:cs typeface="Segoe UI"/>
              </a:rPr>
              <a:t>P</a:t>
            </a:r>
            <a:r>
              <a:rPr lang="en-US" sz="1600" spc="-40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o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P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l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u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s experien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c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e</a:t>
            </a:r>
            <a:r>
              <a:rPr lang="en-US" sz="1600" spc="1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f</a:t>
            </a:r>
            <a:r>
              <a:rPr lang="en-US" sz="1600" spc="-35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om</a:t>
            </a:r>
            <a:r>
              <a:rPr lang="en-US" sz="1600" spc="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S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a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ms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u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ng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De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X-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enabled</a:t>
            </a:r>
            <a:r>
              <a:rPr lang="en-US" sz="1600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mobi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l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e</a:t>
            </a:r>
            <a:r>
              <a:rPr lang="en-US" sz="1600" spc="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devices, p</a:t>
            </a:r>
            <a:r>
              <a:rPr lang="en-US" sz="1600" spc="-40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ovidi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n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g</a:t>
            </a:r>
            <a:r>
              <a:rPr lang="en-US" sz="1600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the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25">
                <a:solidFill>
                  <a:srgbClr val="282828"/>
                </a:solidFill>
                <a:latin typeface="Segoe UI"/>
                <a:cs typeface="Segoe UI"/>
              </a:rPr>
              <a:t>W</a:t>
            </a:r>
            <a:r>
              <a:rPr lang="en-US" sz="1600" b="1" spc="-5">
                <a:solidFill>
                  <a:srgbClr val="282828"/>
                </a:solidFill>
                <a:latin typeface="Segoe UI"/>
                <a:cs typeface="Segoe UI"/>
              </a:rPr>
              <a:t>i</a:t>
            </a:r>
            <a:r>
              <a:rPr lang="en-US" sz="1600" b="1" spc="-15">
                <a:solidFill>
                  <a:srgbClr val="282828"/>
                </a:solidFill>
                <a:latin typeface="Segoe UI"/>
                <a:cs typeface="Segoe UI"/>
              </a:rPr>
              <a:t>n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do</a:t>
            </a:r>
            <a:r>
              <a:rPr lang="en-US" sz="1600" b="1" spc="-20">
                <a:solidFill>
                  <a:srgbClr val="282828"/>
                </a:solidFill>
                <a:latin typeface="Segoe UI"/>
                <a:cs typeface="Segoe UI"/>
              </a:rPr>
              <a:t>w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s</a:t>
            </a:r>
            <a:r>
              <a:rPr lang="en-US" sz="1600" b="1" spc="2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Vi</a:t>
            </a:r>
            <a:r>
              <a:rPr lang="en-US" sz="1600" b="1" spc="30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tual</a:t>
            </a:r>
            <a:r>
              <a:rPr lang="en-US" sz="1600" b="1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Des</a:t>
            </a:r>
            <a:r>
              <a:rPr lang="en-US" sz="1600" b="1" spc="-30">
                <a:solidFill>
                  <a:srgbClr val="282828"/>
                </a:solidFill>
                <a:latin typeface="Segoe UI"/>
                <a:cs typeface="Segoe UI"/>
              </a:rPr>
              <a:t>k</a:t>
            </a:r>
            <a:r>
              <a:rPr lang="en-US" sz="1600" b="1" spc="-25">
                <a:solidFill>
                  <a:srgbClr val="282828"/>
                </a:solidFill>
                <a:latin typeface="Segoe UI"/>
                <a:cs typeface="Segoe UI"/>
              </a:rPr>
              <a:t>t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op</a:t>
            </a:r>
            <a:r>
              <a:rPr lang="en-US" sz="1600" b="1" spc="1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experien</a:t>
            </a:r>
            <a:r>
              <a:rPr lang="en-US" sz="1600" b="1" spc="-20">
                <a:solidFill>
                  <a:srgbClr val="282828"/>
                </a:solidFill>
                <a:latin typeface="Segoe UI"/>
                <a:cs typeface="Segoe UI"/>
              </a:rPr>
              <a:t>c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e</a:t>
            </a:r>
            <a:r>
              <a:rPr lang="en-US" sz="1600" b="1" spc="1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on an And</a:t>
            </a:r>
            <a:r>
              <a:rPr lang="en-US" sz="1600" b="1" spc="-45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oid</a:t>
            </a:r>
            <a:r>
              <a:rPr lang="en-US" sz="1600" b="1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endpoi</a:t>
            </a:r>
            <a:r>
              <a:rPr lang="en-US" sz="1600" b="1" spc="-20">
                <a:solidFill>
                  <a:srgbClr val="282828"/>
                </a:solidFill>
                <a:latin typeface="Segoe UI"/>
                <a:cs typeface="Segoe UI"/>
              </a:rPr>
              <a:t>n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t</a:t>
            </a:r>
            <a:endParaRPr lang="en-US" sz="1600" b="1">
              <a:solidFill>
                <a:prstClr val="black"/>
              </a:solidFill>
              <a:latin typeface="Segoe UI"/>
              <a:cs typeface="Segoe UI"/>
            </a:endParaRPr>
          </a:p>
          <a:p>
            <a:pPr defTabSz="914225">
              <a:lnSpc>
                <a:spcPts val="900"/>
              </a:lnSpc>
              <a:spcBef>
                <a:spcPts val="18"/>
              </a:spcBef>
              <a:defRPr/>
            </a:pPr>
            <a:endParaRPr lang="en-US" sz="900">
              <a:solidFill>
                <a:prstClr val="black"/>
              </a:solidFill>
              <a:latin typeface="Calibri"/>
            </a:endParaRPr>
          </a:p>
          <a:p>
            <a:pPr defTabSz="914225">
              <a:lnSpc>
                <a:spcPts val="1000"/>
              </a:lnSpc>
              <a:defRPr/>
            </a:pPr>
            <a:endParaRPr lang="en-US" sz="1000">
              <a:solidFill>
                <a:prstClr val="black"/>
              </a:solidFill>
              <a:latin typeface="Calibri"/>
            </a:endParaRPr>
          </a:p>
          <a:p>
            <a:pPr marL="926922" marR="139673" defTabSz="914225">
              <a:lnSpc>
                <a:spcPct val="100099"/>
              </a:lnSpc>
              <a:defRPr/>
            </a:pP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E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n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han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c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ed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mobi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l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ity</a:t>
            </a:r>
            <a:r>
              <a:rPr lang="en-US" sz="1600" spc="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and p</a:t>
            </a:r>
            <a:r>
              <a:rPr lang="en-US" sz="1600" spc="-40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od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u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c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tivity</a:t>
            </a:r>
            <a:r>
              <a:rPr lang="en-US" sz="1600" spc="1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wi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t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h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15">
                <a:solidFill>
                  <a:srgbClr val="282828"/>
                </a:solidFill>
                <a:latin typeface="Segoe UI"/>
                <a:cs typeface="Segoe UI"/>
              </a:rPr>
              <a:t>sm</a:t>
            </a:r>
            <a:r>
              <a:rPr lang="en-US" sz="1600" b="1" spc="-5">
                <a:solidFill>
                  <a:srgbClr val="282828"/>
                </a:solidFill>
                <a:latin typeface="Segoe UI"/>
                <a:cs typeface="Segoe UI"/>
              </a:rPr>
              <a:t>all a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nd</a:t>
            </a:r>
            <a:r>
              <a:rPr lang="en-US" sz="1600" b="1" spc="-1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big</a:t>
            </a:r>
            <a:r>
              <a:rPr lang="en-US" sz="1600" b="1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20">
                <a:solidFill>
                  <a:srgbClr val="282828"/>
                </a:solidFill>
                <a:latin typeface="Segoe UI"/>
                <a:cs typeface="Segoe UI"/>
              </a:rPr>
              <a:t>sc</a:t>
            </a:r>
            <a:r>
              <a:rPr lang="en-US" sz="1600" b="1" spc="-40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e</a:t>
            </a:r>
            <a:r>
              <a:rPr lang="en-US" sz="1600" b="1" spc="-5">
                <a:solidFill>
                  <a:srgbClr val="282828"/>
                </a:solidFill>
                <a:latin typeface="Segoe UI"/>
                <a:cs typeface="Segoe UI"/>
              </a:rPr>
              <a:t>e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n</a:t>
            </a:r>
            <a:r>
              <a:rPr lang="en-US" sz="1600" b="1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experie</a:t>
            </a:r>
            <a:r>
              <a:rPr lang="en-US" sz="1600" b="1" spc="-15">
                <a:solidFill>
                  <a:srgbClr val="282828"/>
                </a:solidFill>
                <a:latin typeface="Segoe UI"/>
                <a:cs typeface="Segoe UI"/>
              </a:rPr>
              <a:t>n</a:t>
            </a:r>
            <a:r>
              <a:rPr lang="en-US" sz="1600" b="1" spc="-20">
                <a:solidFill>
                  <a:srgbClr val="282828"/>
                </a:solidFill>
                <a:latin typeface="Segoe UI"/>
                <a:cs typeface="Segoe UI"/>
              </a:rPr>
              <a:t>c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e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,</a:t>
            </a:r>
            <a:r>
              <a:rPr lang="en-US" sz="1600" spc="1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allo</a:t>
            </a:r>
            <a:r>
              <a:rPr lang="en-US" sz="1600" spc="-25">
                <a:solidFill>
                  <a:srgbClr val="282828"/>
                </a:solidFill>
                <a:latin typeface="Segoe UI"/>
                <a:cs typeface="Segoe UI"/>
              </a:rPr>
              <a:t>w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i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n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g</a:t>
            </a:r>
            <a:r>
              <a:rPr lang="en-US" sz="1600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c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u</a:t>
            </a:r>
            <a:r>
              <a:rPr lang="en-US" sz="1600" spc="-25">
                <a:solidFill>
                  <a:srgbClr val="282828"/>
                </a:solidFill>
                <a:latin typeface="Segoe UI"/>
                <a:cs typeface="Segoe UI"/>
              </a:rPr>
              <a:t>st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ome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s</a:t>
            </a:r>
            <a:r>
              <a:rPr lang="en-US" sz="1600" spc="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25">
                <a:solidFill>
                  <a:srgbClr val="282828"/>
                </a:solidFill>
                <a:latin typeface="Segoe UI"/>
                <a:cs typeface="Segoe UI"/>
              </a:rPr>
              <a:t>t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o 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s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e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a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mle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ss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ly s</a:t>
            </a:r>
            <a:r>
              <a:rPr lang="en-US" sz="1600" spc="-25">
                <a:solidFill>
                  <a:srgbClr val="282828"/>
                </a:solidFill>
                <a:latin typeface="Segoe UI"/>
                <a:cs typeface="Segoe UI"/>
              </a:rPr>
              <a:t>w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i</a:t>
            </a:r>
            <a:r>
              <a:rPr lang="en-US" sz="1600" spc="-40">
                <a:solidFill>
                  <a:srgbClr val="282828"/>
                </a:solidFill>
                <a:latin typeface="Segoe UI"/>
                <a:cs typeface="Segoe UI"/>
              </a:rPr>
              <a:t>t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c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h</a:t>
            </a:r>
            <a:r>
              <a:rPr lang="en-US" sz="1600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f</a:t>
            </a:r>
            <a:r>
              <a:rPr lang="en-US" sz="1600" spc="-35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om</a:t>
            </a:r>
            <a:r>
              <a:rPr lang="en-US" sz="1600" spc="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one</a:t>
            </a:r>
            <a:r>
              <a:rPr lang="en-US" sz="1600" spc="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appl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ic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ation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t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o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anot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h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er</a:t>
            </a:r>
            <a:endParaRPr lang="en-US" sz="160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14225">
              <a:lnSpc>
                <a:spcPts val="900"/>
              </a:lnSpc>
              <a:spcBef>
                <a:spcPts val="19"/>
              </a:spcBef>
              <a:defRPr/>
            </a:pPr>
            <a:endParaRPr lang="en-US" sz="900">
              <a:solidFill>
                <a:prstClr val="black"/>
              </a:solidFill>
              <a:latin typeface="Calibri"/>
            </a:endParaRPr>
          </a:p>
          <a:p>
            <a:pPr defTabSz="914225">
              <a:lnSpc>
                <a:spcPts val="1000"/>
              </a:lnSpc>
              <a:defRPr/>
            </a:pPr>
            <a:endParaRPr lang="en-US" sz="1000">
              <a:solidFill>
                <a:prstClr val="black"/>
              </a:solidFill>
              <a:latin typeface="Calibri"/>
            </a:endParaRPr>
          </a:p>
          <a:p>
            <a:pPr marL="926922" marR="688208" defTabSz="914225">
              <a:defRPr/>
            </a:pPr>
            <a:r>
              <a:rPr lang="en-US" sz="1600" b="1" spc="-70">
                <a:solidFill>
                  <a:srgbClr val="282828"/>
                </a:solidFill>
                <a:latin typeface="Segoe UI"/>
                <a:cs typeface="Segoe UI"/>
              </a:rPr>
              <a:t>F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as</a:t>
            </a:r>
            <a:r>
              <a:rPr lang="en-US" sz="1600" b="1" spc="-25">
                <a:solidFill>
                  <a:srgbClr val="282828"/>
                </a:solidFill>
                <a:latin typeface="Segoe UI"/>
                <a:cs typeface="Segoe UI"/>
              </a:rPr>
              <a:t>t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er</a:t>
            </a:r>
            <a:r>
              <a:rPr lang="en-US" sz="1600" b="1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speeds</a:t>
            </a:r>
            <a:r>
              <a:rPr lang="en-US" sz="1600" b="1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and</a:t>
            </a:r>
            <a:r>
              <a:rPr lang="en-US" sz="1600" b="1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35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ed</a:t>
            </a:r>
            <a:r>
              <a:rPr lang="en-US" sz="1600" b="1" spc="-20">
                <a:solidFill>
                  <a:srgbClr val="282828"/>
                </a:solidFill>
                <a:latin typeface="Segoe UI"/>
                <a:cs typeface="Segoe UI"/>
              </a:rPr>
              <a:t>u</a:t>
            </a:r>
            <a:r>
              <a:rPr lang="en-US" sz="1600" b="1" spc="-15">
                <a:solidFill>
                  <a:srgbClr val="282828"/>
                </a:solidFill>
                <a:latin typeface="Segoe UI"/>
                <a:cs typeface="Segoe UI"/>
              </a:rPr>
              <a:t>c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ed</a:t>
            </a:r>
            <a:r>
              <a:rPr lang="en-US" sz="1600" b="1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la</a:t>
            </a:r>
            <a:r>
              <a:rPr lang="en-US" sz="1600" b="1" spc="-20">
                <a:solidFill>
                  <a:srgbClr val="282828"/>
                </a:solidFill>
                <a:latin typeface="Segoe UI"/>
                <a:cs typeface="Segoe UI"/>
              </a:rPr>
              <a:t>t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en</a:t>
            </a:r>
            <a:r>
              <a:rPr lang="en-US" sz="1600" b="1" spc="-20">
                <a:solidFill>
                  <a:srgbClr val="282828"/>
                </a:solidFill>
                <a:latin typeface="Segoe UI"/>
                <a:cs typeface="Segoe UI"/>
              </a:rPr>
              <a:t>c</a:t>
            </a:r>
            <a:r>
              <a:rPr lang="en-US" sz="1600" b="1" spc="-10">
                <a:solidFill>
                  <a:srgbClr val="282828"/>
                </a:solidFill>
                <a:latin typeface="Segoe UI"/>
                <a:cs typeface="Segoe UI"/>
              </a:rPr>
              <a:t>y</a:t>
            </a:r>
            <a:r>
              <a:rPr lang="en-US" sz="1600" b="1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wi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t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h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the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new S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a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ms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u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ng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Galaxy</a:t>
            </a:r>
            <a:r>
              <a:rPr lang="en-US" sz="1600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S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1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0</a:t>
            </a:r>
            <a:r>
              <a:rPr lang="en-US" sz="1600" spc="-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s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u</a:t>
            </a:r>
            <a:r>
              <a:rPr lang="en-US" sz="1600" spc="-20">
                <a:solidFill>
                  <a:srgbClr val="282828"/>
                </a:solidFill>
                <a:latin typeface="Segoe UI"/>
                <a:cs typeface="Segoe UI"/>
              </a:rPr>
              <a:t>p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po</a:t>
            </a:r>
            <a:r>
              <a:rPr lang="en-US" sz="1600" spc="30">
                <a:solidFill>
                  <a:srgbClr val="282828"/>
                </a:solidFill>
                <a:latin typeface="Segoe UI"/>
                <a:cs typeface="Segoe UI"/>
              </a:rPr>
              <a:t>r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t for</a:t>
            </a:r>
            <a:r>
              <a:rPr lang="en-US" sz="1600" spc="10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5G</a:t>
            </a:r>
            <a:r>
              <a:rPr lang="en-US" sz="1600" spc="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and 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W</a:t>
            </a:r>
            <a:r>
              <a:rPr lang="en-US" sz="1600" spc="5">
                <a:solidFill>
                  <a:srgbClr val="282828"/>
                </a:solidFill>
                <a:latin typeface="Segoe UI"/>
                <a:cs typeface="Segoe UI"/>
              </a:rPr>
              <a:t>i</a:t>
            </a:r>
            <a:r>
              <a:rPr lang="en-US" sz="1600" spc="-15">
                <a:solidFill>
                  <a:srgbClr val="282828"/>
                </a:solidFill>
                <a:latin typeface="Segoe UI"/>
                <a:cs typeface="Segoe UI"/>
              </a:rPr>
              <a:t>-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Fi</a:t>
            </a:r>
            <a:r>
              <a:rPr lang="en-US" sz="1600" spc="25">
                <a:solidFill>
                  <a:srgbClr val="282828"/>
                </a:solidFill>
                <a:latin typeface="Segoe UI"/>
                <a:cs typeface="Segoe UI"/>
              </a:rPr>
              <a:t> </a:t>
            </a:r>
            <a:r>
              <a:rPr lang="en-US" sz="1600" spc="-10">
                <a:solidFill>
                  <a:srgbClr val="282828"/>
                </a:solidFill>
                <a:latin typeface="Segoe UI"/>
                <a:cs typeface="Segoe UI"/>
              </a:rPr>
              <a:t>6</a:t>
            </a:r>
            <a:endParaRPr lang="en-US" sz="1600">
              <a:solidFill>
                <a:prstClr val="black"/>
              </a:solidFill>
              <a:latin typeface="Segoe UI"/>
              <a:cs typeface="Segoe UI"/>
            </a:endParaRPr>
          </a:p>
        </p:txBody>
      </p:sp>
      <p:sp>
        <p:nvSpPr>
          <p:cNvPr id="28" name="Title 2">
            <a:extLst>
              <a:ext uri="{FF2B5EF4-FFF2-40B4-BE49-F238E27FC236}">
                <a16:creationId xmlns:a16="http://schemas.microsoft.com/office/drawing/2014/main" id="{7EEB80C1-B306-4D0E-B118-A642CF51D0C5}"/>
              </a:ext>
            </a:extLst>
          </p:cNvPr>
          <p:cNvSpPr txBox="1">
            <a:spLocks/>
          </p:cNvSpPr>
          <p:nvPr/>
        </p:nvSpPr>
        <p:spPr>
          <a:xfrm>
            <a:off x="426426" y="440920"/>
            <a:ext cx="5471591" cy="739238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3259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225"/>
            <a:r>
              <a:rPr lang="en-US" sz="3137">
                <a:solidFill>
                  <a:prstClr val="black"/>
                </a:solidFill>
                <a:latin typeface="Segoe UI Semibold (Headings)"/>
              </a:rPr>
              <a:t>Windows Virtual Desktop with Samsung DeX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8548" rIns="0" bIns="0" rtlCol="0">
            <a:noAutofit/>
          </a:bodyPr>
          <a:lstStyle/>
          <a:p>
            <a:pPr marL="1119505">
              <a:lnSpc>
                <a:spcPct val="100000"/>
              </a:lnSpc>
            </a:pPr>
            <a:r>
              <a:rPr lang="en-US" sz="2400">
                <a:solidFill>
                  <a:srgbClr val="353535"/>
                </a:solidFill>
                <a:latin typeface="Segoe UI"/>
                <a:ea typeface="+mn-ea"/>
                <a:cs typeface="+mn-cs"/>
              </a:rPr>
              <a:t>Ultimate convergence of mobility, productivity and security</a:t>
            </a:r>
          </a:p>
        </p:txBody>
      </p:sp>
      <p:sp>
        <p:nvSpPr>
          <p:cNvPr id="5" name="object 5"/>
          <p:cNvSpPr/>
          <p:nvPr/>
        </p:nvSpPr>
        <p:spPr>
          <a:xfrm>
            <a:off x="7659623" y="2071116"/>
            <a:ext cx="3052572" cy="30525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716011" y="2127504"/>
            <a:ext cx="2926079" cy="29260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578096" y="2071116"/>
            <a:ext cx="3052572" cy="30525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634484" y="2127504"/>
            <a:ext cx="2926080" cy="292608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493519" y="2071116"/>
            <a:ext cx="3054096" cy="305409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549908" y="2127504"/>
            <a:ext cx="2927604" cy="292760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551432" y="2129027"/>
            <a:ext cx="2926080" cy="292608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535430" y="5257546"/>
            <a:ext cx="2446020" cy="84963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-15">
                <a:solidFill>
                  <a:prstClr val="black"/>
                </a:solidFill>
                <a:latin typeface="Segoe UI"/>
                <a:cs typeface="Segoe UI"/>
              </a:rPr>
              <a:t>Mobile f</a:t>
            </a:r>
            <a:r>
              <a:rPr lang="en-US" sz="1600" b="1" spc="-15" err="1">
                <a:solidFill>
                  <a:prstClr val="black"/>
                </a:solidFill>
                <a:latin typeface="Segoe UI"/>
                <a:cs typeface="Segoe UI"/>
              </a:rPr>
              <a:t>irst</a:t>
            </a:r>
            <a:endParaRPr lang="en-US" sz="1600" b="1" spc="-15">
              <a:solidFill>
                <a:prstClr val="black"/>
              </a:solidFill>
              <a:latin typeface="Segoe UI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ts val="600"/>
              </a:lnSpc>
              <a:spcBef>
                <a:spcPts val="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12700" marR="1270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1200" cap="none" spc="-1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U</a:t>
            </a:r>
            <a:r>
              <a:rPr kumimoji="0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n</a:t>
            </a:r>
            <a:r>
              <a:rPr kumimoji="0" sz="16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i</a:t>
            </a:r>
            <a:r>
              <a:rPr kumimoji="0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q</a:t>
            </a:r>
            <a:r>
              <a:rPr kumimoji="0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ue</a:t>
            </a:r>
            <a:r>
              <a:rPr kumimoji="0" sz="1600" b="0" i="0" u="none" strike="noStrike" kern="1200" cap="none" spc="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devi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c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</a:t>
            </a:r>
            <a:r>
              <a:rPr kumimoji="0" lang="en-US" sz="1600" b="0" i="0" u="none" strike="noStrike" kern="1200" cap="none" spc="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p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latform</a:t>
            </a:r>
            <a:r>
              <a:rPr kumimoji="0" lang="en-US" sz="1600" b="0" i="0" u="none" strike="noStrike" kern="1200" cap="none" spc="1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for the</a:t>
            </a:r>
            <a:r>
              <a:rPr kumimoji="0" sz="16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1600" b="0" i="0" u="none" strike="noStrike" kern="1200" cap="none" spc="-2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h</a:t>
            </a:r>
            <a:r>
              <a:rPr kumimoji="0" lang="en-US" sz="16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i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g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hly</a:t>
            </a:r>
            <a:r>
              <a:rPr kumimoji="0" lang="en-US" sz="1600" b="0" i="0" u="none" strike="noStrike" kern="1200" cap="none" spc="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m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obi</a:t>
            </a:r>
            <a:r>
              <a:rPr kumimoji="0" lang="en-US" sz="1600" b="0" i="0" u="none" strike="noStrike" kern="1200" cap="none" spc="-1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l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</a:t>
            </a:r>
            <a:r>
              <a:rPr kumimoji="0" lang="en-US" sz="1600" b="0" i="0" u="none" strike="noStrike" kern="1200" cap="none" spc="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1600" b="0" i="0" u="none" strike="noStrike" kern="1200" cap="none" spc="-5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w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or</a:t>
            </a:r>
            <a:r>
              <a:rPr kumimoji="0" lang="en-US" sz="1600" b="0" i="0" u="none" strike="noStrike" kern="1200" cap="none" spc="-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k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er</a:t>
            </a: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620005" y="5257546"/>
            <a:ext cx="2628900" cy="84963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defRPr/>
            </a:pPr>
            <a:r>
              <a:rPr lang="en-US" sz="1600" b="1" spc="-15">
                <a:solidFill>
                  <a:prstClr val="black"/>
                </a:solidFill>
                <a:latin typeface="Segoe UI"/>
                <a:cs typeface="Segoe UI"/>
              </a:rPr>
              <a:t>Flexible productivity</a:t>
            </a:r>
          </a:p>
          <a:p>
            <a:pPr marL="0" marR="0" lvl="0" indent="0" algn="l" defTabSz="914400" rtl="0" eaLnBrk="1" fontAlgn="auto" latinLnBrk="0" hangingPunct="1">
              <a:lnSpc>
                <a:spcPts val="600"/>
              </a:lnSpc>
              <a:spcBef>
                <a:spcPts val="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12700" marR="1270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C</a:t>
            </a:r>
            <a:r>
              <a:rPr kumimoji="0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u</a:t>
            </a:r>
            <a:r>
              <a:rPr kumimoji="0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s</a:t>
            </a:r>
            <a:r>
              <a:rPr kumimoji="0" sz="1600" b="0" i="0" u="none" strike="noStrike" kern="1200" cap="none" spc="-3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t</a:t>
            </a:r>
            <a:r>
              <a:rPr kumimoji="0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omer</a:t>
            </a:r>
            <a:r>
              <a:rPr kumimoji="0" sz="16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lang="en-US" sz="1600" spc="-175">
                <a:solidFill>
                  <a:prstClr val="black"/>
                </a:solidFill>
                <a:latin typeface="Segoe UI"/>
                <a:cs typeface="Segoe UI"/>
              </a:rPr>
              <a:t>t</a:t>
            </a:r>
            <a:r>
              <a:rPr kumimoji="0" lang="en-US" sz="1600" b="0" i="0" u="none" strike="noStrike" kern="1200" cap="none" spc="-1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ailo</a:t>
            </a:r>
            <a:r>
              <a:rPr kumimoji="0" lang="en-US" sz="1600" b="0" i="0" u="none" strike="noStrike" kern="1200" cap="none" spc="-4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r</a:t>
            </a:r>
            <a:r>
              <a:rPr kumimoji="0" lang="en-US" sz="1600" b="0" i="0" u="none" strike="noStrike" kern="1200" cap="none" spc="-1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ed</a:t>
            </a:r>
            <a:r>
              <a:rPr kumimoji="0" lang="en-US" sz="1600" b="0" i="0" u="none" strike="noStrike" kern="1200" cap="none" spc="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n</a:t>
            </a:r>
            <a:r>
              <a:rPr kumimoji="0" lang="en-US" sz="16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d</a:t>
            </a:r>
            <a:r>
              <a:rPr kumimoji="0" lang="en-US" sz="1600" b="0" i="0" u="none" strike="noStrike" kern="1200" cap="none" spc="-1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-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u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s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er ex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p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er</a:t>
            </a:r>
            <a:r>
              <a:rPr kumimoji="0" lang="en-US" sz="1600" b="0" i="0" u="none" strike="noStrike" kern="1200" cap="none" spc="-1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i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en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c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</a:t>
            </a:r>
            <a:r>
              <a:rPr kumimoji="0" lang="en-US" sz="1600" b="0" i="0" u="none" strike="noStrike" kern="1200" cap="none" spc="3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and 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m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anagement</a:t>
            </a: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704835" y="5257546"/>
            <a:ext cx="2490470" cy="84963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-15">
                <a:solidFill>
                  <a:prstClr val="black"/>
                </a:solidFill>
                <a:latin typeface="Segoe UI"/>
                <a:cs typeface="Segoe UI"/>
              </a:rPr>
              <a:t>Defense grade security</a:t>
            </a:r>
          </a:p>
          <a:p>
            <a:pPr marL="0" marR="0" lvl="0" indent="0" algn="l" defTabSz="914400" rtl="0" eaLnBrk="1" fontAlgn="auto" latinLnBrk="0" hangingPunct="1">
              <a:lnSpc>
                <a:spcPts val="600"/>
              </a:lnSpc>
              <a:spcBef>
                <a:spcPts val="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12700" marR="1270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The</a:t>
            </a:r>
            <a:r>
              <a:rPr kumimoji="0" sz="16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best defen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s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</a:t>
            </a:r>
            <a:r>
              <a:rPr kumimoji="0" lang="en-US" sz="1600" b="0" i="0" u="none" strike="noStrike" kern="1200" cap="none" spc="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1600" b="0" i="0" u="none" strike="noStrike" kern="1200" cap="none" spc="-1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g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r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ade</a:t>
            </a:r>
            <a:r>
              <a:rPr kumimoji="0" lang="en-US" sz="16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1600" b="0" i="0" u="none" strike="noStrike" kern="1200" cap="none" spc="-1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end-</a:t>
            </a:r>
            <a:r>
              <a:rPr kumimoji="0" lang="en-US" sz="1600" b="0" i="0" u="none" strike="noStrike" kern="1200" cap="none" spc="-2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t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</a:t>
            </a:r>
            <a:r>
              <a:rPr kumimoji="0" lang="en-US" sz="1600" b="0" i="0" u="none" strike="noStrike" kern="1200" cap="none" spc="-1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-</a:t>
            </a:r>
            <a:r>
              <a:rPr lang="en-US" sz="1600" spc="-10">
                <a:solidFill>
                  <a:prstClr val="black"/>
                </a:solidFill>
                <a:latin typeface="Segoe UI"/>
                <a:cs typeface="Segoe UI"/>
              </a:rPr>
              <a:t>e</a:t>
            </a:r>
            <a:r>
              <a:rPr kumimoji="0" lang="en-US" sz="1600" b="0" i="0" u="none" strike="noStrike" kern="1200" cap="none" spc="-2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n</a:t>
            </a:r>
            <a:r>
              <a:rPr kumimoji="0" lang="en-US" sz="1600" b="0" i="0" u="none" strike="noStrike" kern="1200" cap="none" spc="-1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d</a:t>
            </a:r>
            <a:r>
              <a:rPr kumimoji="0" lang="en-US" sz="1600" b="0" i="0" u="none" strike="noStrike" kern="1200" cap="none" spc="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m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obi</a:t>
            </a:r>
            <a:r>
              <a:rPr kumimoji="0" lang="en-US" sz="1600" b="0" i="0" u="none" strike="noStrike" kern="1200" cap="none" spc="-1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l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</a:t>
            </a:r>
            <a:r>
              <a:rPr kumimoji="0" lang="en-US" sz="1600" b="0" i="0" u="none" strike="noStrike" kern="1200" cap="none" spc="1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s</a:t>
            </a:r>
            <a:r>
              <a:rPr kumimoji="0" lang="en-US" sz="16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</a:t>
            </a:r>
            <a:r>
              <a:rPr kumimoji="0" lang="en-US" sz="1600" b="0" i="0" u="none" strike="noStrike" kern="1200" cap="none" spc="-1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c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u</a:t>
            </a:r>
            <a:r>
              <a:rPr kumimoji="0" lang="en-US" sz="1600" b="0" i="0" u="none" strike="noStrike" kern="1200" cap="none" spc="-2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r</a:t>
            </a: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ity</a:t>
            </a: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FEA6B8-058B-4E6F-A6D1-036CC0544BDD}"/>
              </a:ext>
            </a:extLst>
          </p:cNvPr>
          <p:cNvSpPr txBox="1"/>
          <p:nvPr/>
        </p:nvSpPr>
        <p:spPr>
          <a:xfrm>
            <a:off x="1016094" y="139991"/>
            <a:ext cx="8475462" cy="5268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3137">
                <a:solidFill>
                  <a:prstClr val="black"/>
                </a:solidFill>
                <a:latin typeface="Segoe UI Semibold (Headings)"/>
                <a:ea typeface="+mj-ea"/>
                <a:cs typeface="+mj-cs"/>
              </a:rPr>
              <a:t>Windows Virtual Desktop with Samsung </a:t>
            </a:r>
            <a:r>
              <a:rPr lang="en-US" altLang="ko-KR" sz="3137" err="1">
                <a:solidFill>
                  <a:prstClr val="black"/>
                </a:solidFill>
                <a:latin typeface="Segoe UI Semibold (Headings)"/>
                <a:ea typeface="+mj-ea"/>
                <a:cs typeface="+mj-cs"/>
              </a:rPr>
              <a:t>DeX</a:t>
            </a:r>
            <a:r>
              <a:rPr lang="en-US" altLang="ko-KR" sz="3137">
                <a:solidFill>
                  <a:prstClr val="black"/>
                </a:solidFill>
                <a:latin typeface="Segoe UI Semibold (Headings)"/>
                <a:ea typeface="+mj-ea"/>
                <a:cs typeface="+mj-cs"/>
              </a:rPr>
              <a:t> </a:t>
            </a:r>
            <a:endParaRPr lang="ko-KR" altLang="en-US" sz="3137">
              <a:solidFill>
                <a:prstClr val="black"/>
              </a:solidFill>
              <a:latin typeface="Segoe UI Semibold (Headings)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245211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3646" y="290703"/>
            <a:ext cx="6331954" cy="93535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137" err="1">
                <a:solidFill>
                  <a:schemeClr val="bg1"/>
                </a:solidFill>
                <a:latin typeface="Segoe UI Semibold (Headings)"/>
                <a:ea typeface="+mj-ea"/>
                <a:cs typeface="+mj-cs"/>
              </a:rPr>
              <a:t>DeX</a:t>
            </a:r>
            <a:r>
              <a:rPr lang="en-US" sz="3137">
                <a:solidFill>
                  <a:schemeClr val="bg1"/>
                </a:solidFill>
                <a:latin typeface="Segoe UI Semibold (Headings)"/>
                <a:ea typeface="+mj-ea"/>
                <a:cs typeface="+mj-cs"/>
              </a:rPr>
              <a:t> Ready Devices</a:t>
            </a:r>
          </a:p>
        </p:txBody>
      </p:sp>
      <p:pic>
        <p:nvPicPr>
          <p:cNvPr id="35" name="그림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19194" y="914400"/>
            <a:ext cx="1710076" cy="2497449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43" t="14746" r="35143" b="14746"/>
          <a:stretch/>
        </p:blipFill>
        <p:spPr>
          <a:xfrm>
            <a:off x="1357441" y="1190010"/>
            <a:ext cx="1095609" cy="2191218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581158" y="3402845"/>
            <a:ext cx="2648178" cy="339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636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50" b="0" i="0" u="none" strike="noStrike" kern="1200" cap="none" spc="1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Segoe UI Semilight"/>
              </a:rPr>
              <a:t>Galaxy S Series</a:t>
            </a:r>
          </a:p>
        </p:txBody>
      </p:sp>
      <p:pic>
        <p:nvPicPr>
          <p:cNvPr id="73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746510" y="4100739"/>
            <a:ext cx="828374" cy="1208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5" name="TextBox 74"/>
          <p:cNvSpPr txBox="1"/>
          <p:nvPr/>
        </p:nvSpPr>
        <p:spPr>
          <a:xfrm>
            <a:off x="10591311" y="5119127"/>
            <a:ext cx="126549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50" b="0" i="0" u="none" strike="noStrike" kern="1200" cap="none" spc="1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Segoe UI Semilight"/>
              </a:rPr>
              <a:t>Connection thru USB-C</a:t>
            </a:r>
          </a:p>
        </p:txBody>
      </p:sp>
      <p:grpSp>
        <p:nvGrpSpPr>
          <p:cNvPr id="86" name="Group 85"/>
          <p:cNvGrpSpPr/>
          <p:nvPr/>
        </p:nvGrpSpPr>
        <p:grpSpPr>
          <a:xfrm>
            <a:off x="6658635" y="914400"/>
            <a:ext cx="3561391" cy="2461953"/>
            <a:chOff x="6471722" y="604577"/>
            <a:chExt cx="3876675" cy="2695576"/>
          </a:xfrm>
        </p:grpSpPr>
        <p:pic>
          <p:nvPicPr>
            <p:cNvPr id="1026" name="Picture 2" descr="Front view of Galaxy Tab S4 with keyboard and S Pen to the left."/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1EFF0"/>
                </a:clrFrom>
                <a:clrTo>
                  <a:srgbClr val="F1EFF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1722" y="604577"/>
              <a:ext cx="3876675" cy="26955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51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66" t="7193" r="27408" b="7316"/>
            <a:stretch/>
          </p:blipFill>
          <p:spPr>
            <a:xfrm rot="16200000">
              <a:off x="7610265" y="111335"/>
              <a:ext cx="1728890" cy="2969260"/>
            </a:xfrm>
            <a:prstGeom prst="rect">
              <a:avLst/>
            </a:prstGeom>
          </p:spPr>
        </p:pic>
        <p:sp>
          <p:nvSpPr>
            <p:cNvPr id="85" name="Right Triangle 84"/>
            <p:cNvSpPr/>
            <p:nvPr/>
          </p:nvSpPr>
          <p:spPr>
            <a:xfrm rot="5400000">
              <a:off x="6154679" y="1566923"/>
              <a:ext cx="1728890" cy="58088"/>
            </a:xfrm>
            <a:prstGeom prst="rtTriangl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8" name="Right Triangle 87"/>
            <p:cNvSpPr/>
            <p:nvPr/>
          </p:nvSpPr>
          <p:spPr>
            <a:xfrm rot="5400000" flipV="1">
              <a:off x="9046635" y="1547705"/>
              <a:ext cx="1728890" cy="96520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9" name="object 7"/>
          <p:cNvSpPr txBox="1"/>
          <p:nvPr/>
        </p:nvSpPr>
        <p:spPr>
          <a:xfrm>
            <a:off x="581157" y="4067284"/>
            <a:ext cx="2648179" cy="251871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defRPr/>
            </a:pPr>
            <a:r>
              <a:rPr lang="en-US" sz="2000" b="1" spc="-15">
                <a:solidFill>
                  <a:prstClr val="black"/>
                </a:solidFill>
                <a:latin typeface="Segoe UI"/>
                <a:cs typeface="Segoe UI"/>
              </a:rPr>
              <a:t>Galaxy S10</a:t>
            </a: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-1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Most Advanced Network Capability (5G, Wi-Fi 6)</a:t>
            </a: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-1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Ultimate Performance </a:t>
            </a: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(Improved CPU and GPU, reduced power consumption)</a:t>
            </a:r>
          </a:p>
          <a:p>
            <a:pPr marL="0" marR="0" lvl="0" indent="0" algn="l" defTabSz="914400" rtl="0" eaLnBrk="1" fontAlgn="auto" latinLnBrk="0" hangingPunct="1">
              <a:lnSpc>
                <a:spcPts val="900"/>
              </a:lnSpc>
              <a:spcBef>
                <a:spcPts val="1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848200" y="3402844"/>
            <a:ext cx="2648178" cy="330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636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50" b="0" i="0" u="none" strike="noStrike" kern="1200" cap="none" spc="1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Segoe UI Semilight"/>
              </a:rPr>
              <a:t>Galaxy Note Series</a:t>
            </a:r>
          </a:p>
        </p:txBody>
      </p:sp>
      <p:sp>
        <p:nvSpPr>
          <p:cNvPr id="21" name="object 7"/>
          <p:cNvSpPr txBox="1"/>
          <p:nvPr/>
        </p:nvSpPr>
        <p:spPr>
          <a:xfrm>
            <a:off x="3848199" y="4067284"/>
            <a:ext cx="2648179" cy="251871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spc="-15">
                <a:solidFill>
                  <a:prstClr val="black"/>
                </a:solidFill>
                <a:latin typeface="Segoe UI"/>
                <a:cs typeface="Segoe UI"/>
              </a:rPr>
              <a:t>Galaxy Note 9</a:t>
            </a: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-1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Optimized for Productivity (Connected S Pen, 12MP+8MP Cameras)</a:t>
            </a: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-1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Firstline Worker ready (Water &amp; Dust Resistance (IP68), All Day Battery)</a:t>
            </a:r>
            <a:endParaRPr kumimoji="0" sz="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115243" y="3402844"/>
            <a:ext cx="2648178" cy="330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636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50" b="0" i="0" u="none" strike="noStrike" kern="1200" cap="none" spc="1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Segoe UI Semilight"/>
              </a:rPr>
              <a:t>Galaxy Tab S Series</a:t>
            </a:r>
          </a:p>
        </p:txBody>
      </p:sp>
      <p:sp>
        <p:nvSpPr>
          <p:cNvPr id="23" name="object 7"/>
          <p:cNvSpPr txBox="1"/>
          <p:nvPr/>
        </p:nvSpPr>
        <p:spPr>
          <a:xfrm>
            <a:off x="7115242" y="4067284"/>
            <a:ext cx="2648179" cy="251871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defRPr/>
            </a:pPr>
            <a:r>
              <a:rPr lang="en-US" sz="2000" b="1" spc="-15">
                <a:solidFill>
                  <a:prstClr val="black"/>
                </a:solidFill>
                <a:latin typeface="Segoe UI"/>
                <a:cs typeface="Segoe UI"/>
              </a:rPr>
              <a:t>Galaxy Tab S4</a:t>
            </a: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-1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Optimized for Customer engagement (Immersive display, 16hr battery)</a:t>
            </a: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-1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-1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Productivity on the go (S-Pen, Pogo Keyboard)</a:t>
            </a:r>
          </a:p>
          <a:p>
            <a:pPr marL="0" marR="0" lvl="0" indent="0" algn="l" defTabSz="914400" rtl="0" eaLnBrk="1" fontAlgn="auto" latinLnBrk="0" hangingPunct="1">
              <a:lnSpc>
                <a:spcPts val="900"/>
              </a:lnSpc>
              <a:spcBef>
                <a:spcPts val="1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666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A72F22B-055E-4494-8B46-8DAAAB23E883}"/>
              </a:ext>
            </a:extLst>
          </p:cNvPr>
          <p:cNvSpPr/>
          <p:nvPr/>
        </p:nvSpPr>
        <p:spPr bwMode="auto">
          <a:xfrm>
            <a:off x="5800239" y="252847"/>
            <a:ext cx="5248762" cy="3282950"/>
          </a:xfrm>
          <a:prstGeom prst="rect">
            <a:avLst/>
          </a:prstGeom>
          <a:noFill/>
          <a:ln w="63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Client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Customers are eligible to access Windows 10 single and multi session and Windows 7 with Windows Virtual Desktop (WVD) if they have one of the following licenses*:</a:t>
            </a:r>
            <a:endParaRPr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cs typeface="Segoe UI"/>
            </a:endParaRPr>
          </a:p>
          <a:p>
            <a:pPr marL="182880" lvl="1" indent="-182880" defTabSz="914400" eaLnBrk="0" fontAlgn="base" hangingPunct="0">
              <a:spcBef>
                <a:spcPts val="800"/>
              </a:spcBef>
              <a:buFont typeface="Arial" panose="020B0604020202020204" pitchFamily="34" charset="0"/>
              <a:buChar char="•"/>
              <a:defRPr/>
            </a:pPr>
            <a:r>
              <a:rPr kumimoji="0" lang="en-US" altLang="en-US" sz="140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Microsoft 365 E3/</a:t>
            </a:r>
            <a:r>
              <a:rPr lang="en-US" altLang="en-US" sz="1400">
                <a:solidFill>
                  <a:srgbClr val="000000"/>
                </a:solidFill>
                <a:latin typeface="+mj-lt"/>
              </a:rPr>
              <a:t>E5</a:t>
            </a:r>
            <a:endParaRPr lang="en-US" altLang="en-US" sz="1400">
              <a:solidFill>
                <a:srgbClr val="000000"/>
              </a:solidFill>
              <a:latin typeface="+mj-lt"/>
              <a:cs typeface="Segoe UI Semibold"/>
            </a:endParaRPr>
          </a:p>
          <a:p>
            <a:pPr marL="182880" lvl="1" indent="-182880" defTabSz="914400">
              <a:spcBef>
                <a:spcPts val="8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1400">
                <a:solidFill>
                  <a:srgbClr val="000000"/>
                </a:solidFill>
                <a:latin typeface="+mj-lt"/>
              </a:rPr>
              <a:t>Microsoft</a:t>
            </a:r>
            <a:r>
              <a:rPr kumimoji="0" lang="en-US" altLang="en-US" sz="140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365 </a:t>
            </a:r>
            <a:r>
              <a:rPr lang="en-US" altLang="en-US" sz="1400">
                <a:solidFill>
                  <a:srgbClr val="000000"/>
                </a:solidFill>
                <a:latin typeface="+mj-lt"/>
              </a:rPr>
              <a:t>A3/A5/Student Use Benefits</a:t>
            </a:r>
            <a:endParaRPr lang="en-US">
              <a:ea typeface="+mn-ea"/>
              <a:cs typeface="+mn-cs"/>
            </a:endParaRPr>
          </a:p>
          <a:p>
            <a:pPr marL="182880" lvl="1" indent="-182880" defTabSz="914400" eaLnBrk="0" fontAlgn="base" hangingPunct="0">
              <a:spcBef>
                <a:spcPts val="800"/>
              </a:spcBef>
              <a:buFont typeface="Arial" panose="020B0604020202020204" pitchFamily="34" charset="0"/>
              <a:buChar char="•"/>
              <a:defRPr/>
            </a:pPr>
            <a:r>
              <a:rPr kumimoji="0" lang="en-US" altLang="en-US" sz="140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Microsoft 365 F1</a:t>
            </a:r>
            <a:endParaRPr lang="en-US" altLang="en-US" sz="140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cs typeface="Segoe UI Semibold"/>
            </a:endParaRPr>
          </a:p>
          <a:p>
            <a:pPr marL="182880" lvl="1" indent="-182880" defTabSz="914400" eaLnBrk="0" fontAlgn="base" hangingPunct="0">
              <a:spcBef>
                <a:spcPts val="800"/>
              </a:spcBef>
              <a:buFont typeface="Arial" panose="020B0604020202020204" pitchFamily="34" charset="0"/>
              <a:buChar char="•"/>
              <a:defRPr/>
            </a:pPr>
            <a:r>
              <a:rPr kumimoji="0" lang="en-US" altLang="en-US" sz="140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Microsoft 365 Business</a:t>
            </a:r>
            <a:endParaRPr lang="en-US" altLang="en-US" sz="140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cs typeface="Segoe UI Semibold"/>
            </a:endParaRPr>
          </a:p>
          <a:p>
            <a:pPr marL="182880" lvl="1" indent="-182880" defTabSz="914400" eaLnBrk="0" fontAlgn="base" hangingPunct="0">
              <a:spcBef>
                <a:spcPts val="800"/>
              </a:spcBef>
              <a:buFont typeface="Arial" panose="020B0604020202020204" pitchFamily="34" charset="0"/>
              <a:buChar char="•"/>
              <a:defRPr/>
            </a:pPr>
            <a:r>
              <a:rPr kumimoji="0" lang="en-US" altLang="en-US" sz="140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Windows 10 Enterprise E3/E5</a:t>
            </a:r>
            <a:endParaRPr lang="en-US" altLang="en-US" sz="140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cs typeface="Segoe UI Semibold"/>
            </a:endParaRPr>
          </a:p>
          <a:p>
            <a:pPr marL="182880" lvl="1" indent="-182880" defTabSz="914400" eaLnBrk="0" fontAlgn="base" hangingPunct="0">
              <a:spcBef>
                <a:spcPts val="800"/>
              </a:spcBef>
              <a:buFont typeface="Arial" panose="020B0604020202020204" pitchFamily="34" charset="0"/>
              <a:buChar char="•"/>
              <a:defRPr/>
            </a:pPr>
            <a:r>
              <a:rPr kumimoji="0" lang="en-US" altLang="en-US" sz="140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Windows 10 Education A3/A5</a:t>
            </a:r>
            <a:endParaRPr lang="en-US" altLang="en-US" sz="140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cs typeface="Segoe UI Semibold"/>
            </a:endParaRPr>
          </a:p>
          <a:p>
            <a:pPr marL="182880" lvl="1" indent="-182880" defTabSz="914400" eaLnBrk="0" fontAlgn="base" hangingPunct="0">
              <a:spcBef>
                <a:spcPts val="800"/>
              </a:spcBef>
              <a:buFont typeface="Arial" panose="020B0604020202020204" pitchFamily="34" charset="0"/>
              <a:buChar char="•"/>
              <a:defRPr/>
            </a:pPr>
            <a:r>
              <a:rPr kumimoji="0" lang="en-US" altLang="en-US" sz="140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Windows 10 VDA per user</a:t>
            </a:r>
            <a:endParaRPr lang="en-US" altLang="en-US" sz="140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cs typeface="Segoe UI Semibold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59E6B-7639-4109-AC3D-A7E70C8CA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2380970"/>
            <a:ext cx="3183637" cy="2092881"/>
          </a:xfrm>
        </p:spPr>
        <p:txBody>
          <a:bodyPr/>
          <a:lstStyle/>
          <a:p>
            <a:r>
              <a:rPr lang="en-US" sz="3200"/>
              <a:t>Many customers are already eligible for </a:t>
            </a:r>
            <a:r>
              <a:rPr lang="en-US" sz="3200" err="1"/>
              <a:t>WVD</a:t>
            </a:r>
            <a:br>
              <a:rPr lang="en-US" sz="3200"/>
            </a:br>
            <a:br>
              <a:rPr lang="en-US" sz="2000"/>
            </a:br>
            <a:r>
              <a:rPr lang="en-US" sz="2000" err="1">
                <a:solidFill>
                  <a:schemeClr val="bg1"/>
                </a:solidFill>
                <a:latin typeface="+mn-lt"/>
              </a:rPr>
              <a:t>WVD</a:t>
            </a:r>
            <a:r>
              <a:rPr lang="en-US" sz="2000">
                <a:solidFill>
                  <a:schemeClr val="bg1"/>
                </a:solidFill>
                <a:latin typeface="+mn-lt"/>
              </a:rPr>
              <a:t> Licensing Requirements</a:t>
            </a:r>
            <a:endParaRPr lang="en-US">
              <a:solidFill>
                <a:schemeClr val="bg1"/>
              </a:solidFill>
              <a:latin typeface="+mn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542CE9-6B9D-4039-A2D9-77BA5B7996F3}"/>
              </a:ext>
            </a:extLst>
          </p:cNvPr>
          <p:cNvSpPr/>
          <p:nvPr/>
        </p:nvSpPr>
        <p:spPr bwMode="auto">
          <a:xfrm>
            <a:off x="5800238" y="3974065"/>
            <a:ext cx="5248763" cy="1733808"/>
          </a:xfrm>
          <a:prstGeom prst="rect">
            <a:avLst/>
          </a:prstGeom>
          <a:noFill/>
          <a:ln w="63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Server</a:t>
            </a:r>
          </a:p>
          <a:p>
            <a:pPr lvl="0" defTabSz="914400" eaLnBrk="0" fontAlgn="base" hangingPunct="0">
              <a:spcBef>
                <a:spcPts val="800"/>
              </a:spcBef>
              <a:defRPr/>
            </a:pPr>
            <a:r>
              <a:rPr lang="en-US" altLang="en-US" sz="1400">
                <a:solidFill>
                  <a:srgbClr val="000000"/>
                </a:solidFill>
              </a:rPr>
              <a:t>Customers are eligible to access Server workloads with Windows Virtual Desktop (WVD) if they have one of the following licenses:</a:t>
            </a:r>
          </a:p>
          <a:p>
            <a:pPr marL="182880" lvl="1" indent="-182880" defTabSz="914400" eaLnBrk="0" fontAlgn="base" hangingPunct="0">
              <a:spcBef>
                <a:spcPts val="8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1400">
                <a:solidFill>
                  <a:srgbClr val="000000"/>
                </a:solidFill>
                <a:latin typeface="+mj-lt"/>
              </a:rPr>
              <a:t>RDS CAL license with active Software Assurance (SA)</a:t>
            </a:r>
            <a:endParaRPr lang="en-US" altLang="en-US" sz="1400">
              <a:solidFill>
                <a:srgbClr val="000000"/>
              </a:solidFill>
              <a:latin typeface="+mj-lt"/>
              <a:cs typeface="Segoe UI Semibold"/>
            </a:endParaRPr>
          </a:p>
          <a:p>
            <a:pPr marL="0" lvl="1" defTabSz="914400" eaLnBrk="0" fontAlgn="base" hangingPunct="0">
              <a:spcBef>
                <a:spcPts val="800"/>
              </a:spcBef>
              <a:defRPr/>
            </a:pPr>
            <a:endParaRPr kumimoji="0" lang="en-US" altLang="en-US" sz="1400" b="0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0" lvl="1" defTabSz="914400" eaLnBrk="0" fontAlgn="base" hangingPunct="0">
              <a:spcBef>
                <a:spcPts val="800"/>
              </a:spcBef>
              <a:defRPr/>
            </a:pPr>
            <a:r>
              <a:rPr kumimoji="0" lang="en-US" altLang="en-US" sz="10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.</a:t>
            </a:r>
            <a:endParaRPr lang="en-US" altLang="en-US" sz="1000" b="0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cs typeface="Segoe UI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FC4D8ED-E985-4471-AE46-76B40D01D5CA}"/>
              </a:ext>
            </a:extLst>
          </p:cNvPr>
          <p:cNvCxnSpPr>
            <a:cxnSpLocks/>
          </p:cNvCxnSpPr>
          <p:nvPr/>
        </p:nvCxnSpPr>
        <p:spPr>
          <a:xfrm>
            <a:off x="5800238" y="3647209"/>
            <a:ext cx="5553562" cy="0"/>
          </a:xfrm>
          <a:prstGeom prst="line">
            <a:avLst/>
          </a:prstGeom>
          <a:ln w="6350" cap="rnd">
            <a:solidFill>
              <a:schemeClr val="accent6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A00BE130-84E4-493A-B2E5-8068E6ACC959}"/>
              </a:ext>
            </a:extLst>
          </p:cNvPr>
          <p:cNvGrpSpPr/>
          <p:nvPr/>
        </p:nvGrpSpPr>
        <p:grpSpPr>
          <a:xfrm>
            <a:off x="4712279" y="214747"/>
            <a:ext cx="803434" cy="803434"/>
            <a:chOff x="4053276" y="773630"/>
            <a:chExt cx="803434" cy="80343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F731DB8-91D1-4E03-B33A-42B385B78B07}"/>
                </a:ext>
              </a:extLst>
            </p:cNvPr>
            <p:cNvSpPr/>
            <p:nvPr/>
          </p:nvSpPr>
          <p:spPr bwMode="auto">
            <a:xfrm>
              <a:off x="4053276" y="773630"/>
              <a:ext cx="803434" cy="803434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87834" tIns="43917" rIns="87834" bIns="4391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583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7" name="monitor" title="Icon of a monitor">
              <a:extLst>
                <a:ext uri="{FF2B5EF4-FFF2-40B4-BE49-F238E27FC236}">
                  <a16:creationId xmlns:a16="http://schemas.microsoft.com/office/drawing/2014/main" id="{4872B0FF-9F2B-4974-AC5D-175B98DA4FC0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267084" y="1031335"/>
              <a:ext cx="375818" cy="288024"/>
            </a:xfrm>
            <a:custGeom>
              <a:avLst/>
              <a:gdLst>
                <a:gd name="T0" fmla="*/ 244 w 244"/>
                <a:gd name="T1" fmla="*/ 68 h 187"/>
                <a:gd name="T2" fmla="*/ 244 w 244"/>
                <a:gd name="T3" fmla="*/ 151 h 187"/>
                <a:gd name="T4" fmla="*/ 0 w 244"/>
                <a:gd name="T5" fmla="*/ 151 h 187"/>
                <a:gd name="T6" fmla="*/ 0 w 244"/>
                <a:gd name="T7" fmla="*/ 0 h 187"/>
                <a:gd name="T8" fmla="*/ 244 w 244"/>
                <a:gd name="T9" fmla="*/ 0 h 187"/>
                <a:gd name="T10" fmla="*/ 244 w 244"/>
                <a:gd name="T11" fmla="*/ 68 h 187"/>
                <a:gd name="T12" fmla="*/ 122 w 244"/>
                <a:gd name="T13" fmla="*/ 151 h 187"/>
                <a:gd name="T14" fmla="*/ 122 w 244"/>
                <a:gd name="T15" fmla="*/ 187 h 187"/>
                <a:gd name="T16" fmla="*/ 73 w 244"/>
                <a:gd name="T17" fmla="*/ 187 h 187"/>
                <a:gd name="T18" fmla="*/ 171 w 244"/>
                <a:gd name="T19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" h="187">
                  <a:moveTo>
                    <a:pt x="244" y="68"/>
                  </a:moveTo>
                  <a:lnTo>
                    <a:pt x="244" y="151"/>
                  </a:lnTo>
                  <a:lnTo>
                    <a:pt x="0" y="151"/>
                  </a:lnTo>
                  <a:lnTo>
                    <a:pt x="0" y="0"/>
                  </a:lnTo>
                  <a:lnTo>
                    <a:pt x="244" y="0"/>
                  </a:lnTo>
                  <a:lnTo>
                    <a:pt x="244" y="68"/>
                  </a:lnTo>
                  <a:moveTo>
                    <a:pt x="122" y="151"/>
                  </a:moveTo>
                  <a:lnTo>
                    <a:pt x="122" y="187"/>
                  </a:lnTo>
                  <a:moveTo>
                    <a:pt x="73" y="187"/>
                  </a:moveTo>
                  <a:lnTo>
                    <a:pt x="171" y="187"/>
                  </a:lnTo>
                </a:path>
              </a:pathLst>
            </a:custGeom>
            <a:noFill/>
            <a:ln w="12700" cap="sq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7845" tIns="43923" rIns="87845" bIns="4392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78379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32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3797C75-56EC-4E31-B1EA-5827469711D5}"/>
              </a:ext>
            </a:extLst>
          </p:cNvPr>
          <p:cNvGrpSpPr/>
          <p:nvPr/>
        </p:nvGrpSpPr>
        <p:grpSpPr>
          <a:xfrm>
            <a:off x="4712279" y="3933066"/>
            <a:ext cx="803434" cy="803434"/>
            <a:chOff x="4053276" y="4248755"/>
            <a:chExt cx="803434" cy="80343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6AF430A-984F-4C96-9761-DF6EDD20E4C0}"/>
                </a:ext>
              </a:extLst>
            </p:cNvPr>
            <p:cNvSpPr/>
            <p:nvPr/>
          </p:nvSpPr>
          <p:spPr bwMode="auto">
            <a:xfrm>
              <a:off x="4053276" y="4248755"/>
              <a:ext cx="803434" cy="803434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87834" tIns="43917" rIns="87834" bIns="4391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583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8" name="server" title="Icon of a server tower">
              <a:extLst>
                <a:ext uri="{FF2B5EF4-FFF2-40B4-BE49-F238E27FC236}">
                  <a16:creationId xmlns:a16="http://schemas.microsoft.com/office/drawing/2014/main" id="{404D31BF-42A5-439E-948F-65CB362582E7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352272" y="4435751"/>
              <a:ext cx="207607" cy="394325"/>
            </a:xfrm>
            <a:custGeom>
              <a:avLst/>
              <a:gdLst>
                <a:gd name="T0" fmla="*/ 318 w 318"/>
                <a:gd name="T1" fmla="*/ 283 h 604"/>
                <a:gd name="T2" fmla="*/ 318 w 318"/>
                <a:gd name="T3" fmla="*/ 604 h 604"/>
                <a:gd name="T4" fmla="*/ 0 w 318"/>
                <a:gd name="T5" fmla="*/ 604 h 604"/>
                <a:gd name="T6" fmla="*/ 0 w 318"/>
                <a:gd name="T7" fmla="*/ 0 h 604"/>
                <a:gd name="T8" fmla="*/ 318 w 318"/>
                <a:gd name="T9" fmla="*/ 0 h 604"/>
                <a:gd name="T10" fmla="*/ 318 w 318"/>
                <a:gd name="T11" fmla="*/ 283 h 604"/>
                <a:gd name="T12" fmla="*/ 67 w 318"/>
                <a:gd name="T13" fmla="*/ 97 h 604"/>
                <a:gd name="T14" fmla="*/ 249 w 318"/>
                <a:gd name="T15" fmla="*/ 97 h 604"/>
                <a:gd name="T16" fmla="*/ 67 w 318"/>
                <a:gd name="T17" fmla="*/ 414 h 604"/>
                <a:gd name="T18" fmla="*/ 249 w 318"/>
                <a:gd name="T19" fmla="*/ 414 h 604"/>
                <a:gd name="T20" fmla="*/ 67 w 318"/>
                <a:gd name="T21" fmla="*/ 504 h 604"/>
                <a:gd name="T22" fmla="*/ 249 w 318"/>
                <a:gd name="T23" fmla="*/ 5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604">
                  <a:moveTo>
                    <a:pt x="318" y="283"/>
                  </a:moveTo>
                  <a:lnTo>
                    <a:pt x="318" y="604"/>
                  </a:lnTo>
                  <a:lnTo>
                    <a:pt x="0" y="604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3"/>
                  </a:lnTo>
                  <a:moveTo>
                    <a:pt x="67" y="97"/>
                  </a:moveTo>
                  <a:lnTo>
                    <a:pt x="249" y="97"/>
                  </a:lnTo>
                  <a:moveTo>
                    <a:pt x="67" y="414"/>
                  </a:moveTo>
                  <a:lnTo>
                    <a:pt x="249" y="414"/>
                  </a:lnTo>
                  <a:moveTo>
                    <a:pt x="67" y="504"/>
                  </a:moveTo>
                  <a:lnTo>
                    <a:pt x="249" y="504"/>
                  </a:lnTo>
                </a:path>
              </a:pathLst>
            </a:custGeom>
            <a:noFill/>
            <a:ln w="15875" cap="sq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19" tIns="44810" rIns="89619" bIns="4481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896203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82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D1784155-2DE7-471C-AD9B-7D688D65A637}"/>
              </a:ext>
            </a:extLst>
          </p:cNvPr>
          <p:cNvSpPr/>
          <p:nvPr/>
        </p:nvSpPr>
        <p:spPr>
          <a:xfrm>
            <a:off x="4712279" y="5530870"/>
            <a:ext cx="6997045" cy="877163"/>
          </a:xfrm>
          <a:prstGeom prst="rect">
            <a:avLst/>
          </a:prstGeom>
          <a:noFill/>
          <a:ln w="10795" cap="flat" cmpd="sng" algn="ctr">
            <a:noFill/>
            <a:prstDash val="solid"/>
          </a:ln>
          <a:effectLst/>
        </p:spPr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marL="0" marR="0" lvl="0" indent="0" algn="ctr" defTabSz="121984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lang="en-US" sz="1800">
                <a:solidFill>
                  <a:srgbClr val="000000"/>
                </a:solidFill>
              </a:rPr>
              <a:t>Customers pay for the virtual machines (VMs), storage, and networking consumed when the users are using the service</a:t>
            </a:r>
          </a:p>
          <a:p>
            <a:pPr marL="0" marR="0" lvl="0" indent="0" algn="l" defTabSz="914102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389C78-41F9-4EA9-85D5-A8FD7D1FD0B1}"/>
              </a:ext>
            </a:extLst>
          </p:cNvPr>
          <p:cNvSpPr/>
          <p:nvPr/>
        </p:nvSpPr>
        <p:spPr>
          <a:xfrm>
            <a:off x="4710251" y="6519446"/>
            <a:ext cx="7143198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lvl="1" defTabSz="914400" eaLnBrk="0" fontAlgn="base" hangingPunct="0">
              <a:spcBef>
                <a:spcPts val="800"/>
              </a:spcBef>
              <a:defRPr/>
            </a:pPr>
            <a:r>
              <a:rPr lang="en-US" altLang="en-US" sz="800" i="1">
                <a:solidFill>
                  <a:srgbClr val="000000"/>
                </a:solidFill>
              </a:rPr>
              <a:t>*Customers can access Windows Virtual Desktop from their non-Windows Pro endpoints if they have a Microsoft 365 E3/E5/F1, Microsoft 365 A3/A5 or Windows 10 VDA per user license.</a:t>
            </a:r>
          </a:p>
        </p:txBody>
      </p:sp>
    </p:spTree>
    <p:extLst>
      <p:ext uri="{BB962C8B-B14F-4D97-AF65-F5344CB8AC3E}">
        <p14:creationId xmlns:p14="http://schemas.microsoft.com/office/powerpoint/2010/main" val="276075289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9AFE8-61A0-447E-8BDD-E814E12D0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2873415"/>
            <a:ext cx="3183637" cy="1107996"/>
          </a:xfrm>
        </p:spPr>
        <p:txBody>
          <a:bodyPr/>
          <a:lstStyle/>
          <a:p>
            <a:r>
              <a:rPr lang="en-US"/>
              <a:t>FSLogix entitlements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9B33D5-9A70-4816-A52D-925E679D2EB1}"/>
              </a:ext>
            </a:extLst>
          </p:cNvPr>
          <p:cNvSpPr/>
          <p:nvPr/>
        </p:nvSpPr>
        <p:spPr>
          <a:xfrm>
            <a:off x="4724359" y="2501085"/>
            <a:ext cx="6094444" cy="3378617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896094" rtl="0" eaLnBrk="1" fontAlgn="base" latinLnBrk="0" hangingPunct="1">
              <a:lnSpc>
                <a:spcPct val="100000"/>
              </a:lnSpc>
              <a:spcBef>
                <a:spcPts val="1153"/>
              </a:spcBef>
              <a:spcAft>
                <a:spcPts val="576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Microsoft 365 E3/E5/F1/Business</a:t>
            </a:r>
          </a:p>
          <a:p>
            <a:pPr marL="0" marR="0" lvl="0" indent="0" algn="l" defTabSz="896094" rtl="0" eaLnBrk="1" fontAlgn="base" latinLnBrk="0" hangingPunct="1">
              <a:lnSpc>
                <a:spcPct val="100000"/>
              </a:lnSpc>
              <a:spcBef>
                <a:spcPts val="1153"/>
              </a:spcBef>
              <a:spcAft>
                <a:spcPts val="576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Microsoft 365 A3/A5/Student Use Benefits</a:t>
            </a:r>
          </a:p>
          <a:p>
            <a:pPr marL="0" marR="0" lvl="0" indent="0" algn="l" defTabSz="896094" rtl="0" eaLnBrk="1" fontAlgn="base" latinLnBrk="0" hangingPunct="1">
              <a:lnSpc>
                <a:spcPct val="100000"/>
              </a:lnSpc>
              <a:spcBef>
                <a:spcPts val="1153"/>
              </a:spcBef>
              <a:spcAft>
                <a:spcPts val="576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Windows 10 Enterprise E3/E5</a:t>
            </a:r>
          </a:p>
          <a:p>
            <a:pPr marL="0" marR="0" lvl="0" indent="0" algn="l" defTabSz="896094" rtl="0" eaLnBrk="1" fontAlgn="base" latinLnBrk="0" hangingPunct="1">
              <a:lnSpc>
                <a:spcPct val="100000"/>
              </a:lnSpc>
              <a:spcBef>
                <a:spcPts val="1153"/>
              </a:spcBef>
              <a:spcAft>
                <a:spcPts val="576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Windows 10 Education A3/A5</a:t>
            </a:r>
          </a:p>
          <a:p>
            <a:pPr marL="0" marR="0" lvl="0" indent="0" algn="l" defTabSz="896094" rtl="0" eaLnBrk="1" fontAlgn="base" latinLnBrk="0" hangingPunct="1">
              <a:lnSpc>
                <a:spcPct val="100000"/>
              </a:lnSpc>
              <a:spcBef>
                <a:spcPts val="1153"/>
              </a:spcBef>
              <a:spcAft>
                <a:spcPts val="576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Windows 10 VDA per user </a:t>
            </a:r>
          </a:p>
          <a:p>
            <a:pPr defTabSz="896094" fontAlgn="base">
              <a:spcBef>
                <a:spcPts val="1153"/>
              </a:spcBef>
              <a:spcAft>
                <a:spcPts val="576"/>
              </a:spcAft>
              <a:defRPr/>
            </a:pPr>
            <a:r>
              <a:rPr lang="en-US">
                <a:solidFill>
                  <a:srgbClr val="353535"/>
                </a:solidFill>
                <a:latin typeface="Segoe UI" panose="020B0502040204020203" pitchFamily="34" charset="0"/>
              </a:rPr>
              <a:t>Remote Desktop Services (RDS) CAL     </a:t>
            </a:r>
            <a:r>
              <a:rPr lang="en-US" b="1">
                <a:solidFill>
                  <a:srgbClr val="FF0000"/>
                </a:solidFill>
                <a:latin typeface="Segoe UI" panose="020B0502040204020203" pitchFamily="34" charset="0"/>
              </a:rPr>
              <a:t>NEW</a:t>
            </a:r>
            <a:r>
              <a:rPr lang="en-US">
                <a:solidFill>
                  <a:srgbClr val="353535"/>
                </a:solidFill>
                <a:latin typeface="Segoe UI" panose="020B0502040204020203" pitchFamily="34" charset="0"/>
              </a:rPr>
              <a:t> </a:t>
            </a:r>
          </a:p>
          <a:p>
            <a:pPr defTabSz="896094" fontAlgn="base">
              <a:spcBef>
                <a:spcPts val="1153"/>
              </a:spcBef>
              <a:spcAft>
                <a:spcPts val="576"/>
              </a:spcAft>
              <a:defRPr/>
            </a:pPr>
            <a:r>
              <a:rPr lang="en-US">
                <a:solidFill>
                  <a:srgbClr val="353535"/>
                </a:solidFill>
                <a:latin typeface="Segoe UI" panose="020B0502040204020203" pitchFamily="34" charset="0"/>
              </a:rPr>
              <a:t>Remote Desktop Services (RDS) SAL      </a:t>
            </a:r>
            <a:r>
              <a:rPr lang="en-US" b="1">
                <a:solidFill>
                  <a:srgbClr val="FF0000"/>
                </a:solidFill>
                <a:latin typeface="Segoe UI" panose="020B0502040204020203" pitchFamily="34" charset="0"/>
              </a:rPr>
              <a:t>NEW</a:t>
            </a:r>
            <a:r>
              <a:rPr lang="en-US">
                <a:solidFill>
                  <a:srgbClr val="353535"/>
                </a:solidFill>
                <a:latin typeface="Segoe UI" panose="020B0502040204020203" pitchFamily="34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E4CA43-CD94-41C3-B377-A965944D7E2D}"/>
              </a:ext>
            </a:extLst>
          </p:cNvPr>
          <p:cNvSpPr txBox="1"/>
          <p:nvPr/>
        </p:nvSpPr>
        <p:spPr>
          <a:xfrm>
            <a:off x="4724359" y="6164191"/>
            <a:ext cx="6086018" cy="1493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8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*Including Office 365 Container, Profile Container, App Masking and Java Redirection</a:t>
            </a:r>
            <a:endParaRPr kumimoji="0" lang="en-US" sz="1078" b="0" i="1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C43DC744-9D1F-4AA5-A278-6D12F023ACFA}"/>
              </a:ext>
            </a:extLst>
          </p:cNvPr>
          <p:cNvSpPr txBox="1">
            <a:spLocks/>
          </p:cNvSpPr>
          <p:nvPr/>
        </p:nvSpPr>
        <p:spPr>
          <a:xfrm>
            <a:off x="4577339" y="503724"/>
            <a:ext cx="7002348" cy="353020"/>
          </a:xfrm>
          <a:prstGeom prst="rect">
            <a:avLst/>
          </a:prstGeom>
        </p:spPr>
        <p:txBody>
          <a:bodyPr anchor="ctr"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 spc="-50">
                <a:ln w="3175">
                  <a:noFill/>
                </a:ln>
                <a:solidFill>
                  <a:schemeClr val="tx1"/>
                </a:solidFill>
                <a:cs typeface="Segoe UI" pitchFamily="34" charset="0"/>
              </a:rPr>
              <a:t>Access to FSLogix technology*</a:t>
            </a:r>
          </a:p>
        </p:txBody>
      </p:sp>
      <p:sp>
        <p:nvSpPr>
          <p:cNvPr id="3" name="Star: 5 Points 2">
            <a:extLst>
              <a:ext uri="{FF2B5EF4-FFF2-40B4-BE49-F238E27FC236}">
                <a16:creationId xmlns:a16="http://schemas.microsoft.com/office/drawing/2014/main" id="{5268FB5A-A4B2-44E0-B667-D3D6E747B9AD}"/>
              </a:ext>
            </a:extLst>
          </p:cNvPr>
          <p:cNvSpPr/>
          <p:nvPr/>
        </p:nvSpPr>
        <p:spPr bwMode="auto">
          <a:xfrm>
            <a:off x="8369649" y="5487034"/>
            <a:ext cx="328474" cy="346229"/>
          </a:xfrm>
          <a:prstGeom prst="star5">
            <a:avLst>
              <a:gd name="adj" fmla="val 14460"/>
              <a:gd name="hf" fmla="val 105146"/>
              <a:gd name="vf" fmla="val 110557"/>
            </a:avLst>
          </a:prstGeom>
          <a:solidFill>
            <a:srgbClr val="FF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22F9F04B-1840-4D3E-B43E-FC7691611758}"/>
              </a:ext>
            </a:extLst>
          </p:cNvPr>
          <p:cNvSpPr/>
          <p:nvPr/>
        </p:nvSpPr>
        <p:spPr bwMode="auto">
          <a:xfrm>
            <a:off x="8369649" y="4969335"/>
            <a:ext cx="328474" cy="346229"/>
          </a:xfrm>
          <a:prstGeom prst="star5">
            <a:avLst>
              <a:gd name="adj" fmla="val 14460"/>
              <a:gd name="hf" fmla="val 105146"/>
              <a:gd name="vf" fmla="val 110557"/>
            </a:avLst>
          </a:prstGeom>
          <a:solidFill>
            <a:srgbClr val="FF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DCD0FD-CF4E-46CF-A184-678C4C5D4513}"/>
              </a:ext>
            </a:extLst>
          </p:cNvPr>
          <p:cNvSpPr/>
          <p:nvPr/>
        </p:nvSpPr>
        <p:spPr>
          <a:xfrm>
            <a:off x="4625009" y="1054594"/>
            <a:ext cx="7060695" cy="907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2F2F2F"/>
                </a:solidFill>
                <a:latin typeface="Segoe UI" panose="020B0502040204020203" pitchFamily="34" charset="0"/>
              </a:rPr>
              <a:t>FSLogix technology, which improves the performance of Office 365 </a:t>
            </a:r>
            <a:r>
              <a:rPr lang="en-US" err="1">
                <a:solidFill>
                  <a:srgbClr val="2F2F2F"/>
                </a:solidFill>
                <a:latin typeface="Segoe UI" panose="020B0502040204020203" pitchFamily="34" charset="0"/>
              </a:rPr>
              <a:t>ProPlus</a:t>
            </a:r>
            <a:r>
              <a:rPr lang="en-US">
                <a:solidFill>
                  <a:srgbClr val="2F2F2F"/>
                </a:solidFill>
                <a:latin typeface="Segoe UI" panose="020B0502040204020203" pitchFamily="34" charset="0"/>
              </a:rPr>
              <a:t> in multi-user virtual environments, is now available at no additional cost for Microsoft 365 customers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239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 365 PPT Template - 2018">
  <a:themeElements>
    <a:clrScheme name="Custom 4">
      <a:dk1>
        <a:srgbClr val="282828"/>
      </a:dk1>
      <a:lt1>
        <a:srgbClr val="FFFFFF"/>
      </a:lt1>
      <a:dk2>
        <a:srgbClr val="282828"/>
      </a:dk2>
      <a:lt2>
        <a:srgbClr val="FFFFFF"/>
      </a:lt2>
      <a:accent1>
        <a:srgbClr val="0078D4"/>
      </a:accent1>
      <a:accent2>
        <a:srgbClr val="002050"/>
      </a:accent2>
      <a:accent3>
        <a:srgbClr val="939393"/>
      </a:accent3>
      <a:accent4>
        <a:srgbClr val="00BCF2"/>
      </a:accent4>
      <a:accent5>
        <a:srgbClr val="6C6E6C"/>
      </a:accent5>
      <a:accent6>
        <a:srgbClr val="2E2F2E"/>
      </a:accent6>
      <a:hlink>
        <a:srgbClr val="0078D4"/>
      </a:hlink>
      <a:folHlink>
        <a:srgbClr val="0078D4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 365 PowerPoint Template - Widescreen" id="{B72E574E-95B1-48BB-9972-DF44525B4A1B}" vid="{DECD2A87-783F-44EF-A805-2BCF5041ECEE}"/>
    </a:ext>
  </a:extLst>
</a:theme>
</file>

<file path=ppt/theme/theme2.xml><?xml version="1.0" encoding="utf-8"?>
<a:theme xmlns:a="http://schemas.openxmlformats.org/drawingml/2006/main" name="1_WHITE TEMPLATE">
  <a:themeElements>
    <a:clrScheme name="2016 - Template BLUE, light back">
      <a:dk1>
        <a:srgbClr val="353535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2050"/>
      </a:accent2>
      <a:accent3>
        <a:srgbClr val="00BCF2"/>
      </a:accent3>
      <a:accent4>
        <a:srgbClr val="B4009E"/>
      </a:accent4>
      <a:accent5>
        <a:srgbClr val="737373"/>
      </a:accent5>
      <a:accent6>
        <a:srgbClr val="E6E6E6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01.potx" id="{85FDBBA0-EF23-4239-B210-6D16F248693D}" vid="{CD38365E-7401-4665-AF36-7000951ED6D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Microsoft 365 PPT Template - 2018">
  <a:themeElements>
    <a:clrScheme name="Custom 4">
      <a:dk1>
        <a:srgbClr val="282828"/>
      </a:dk1>
      <a:lt1>
        <a:srgbClr val="FFFFFF"/>
      </a:lt1>
      <a:dk2>
        <a:srgbClr val="282828"/>
      </a:dk2>
      <a:lt2>
        <a:srgbClr val="FFFFFF"/>
      </a:lt2>
      <a:accent1>
        <a:srgbClr val="0078D4"/>
      </a:accent1>
      <a:accent2>
        <a:srgbClr val="002050"/>
      </a:accent2>
      <a:accent3>
        <a:srgbClr val="939393"/>
      </a:accent3>
      <a:accent4>
        <a:srgbClr val="00BCF2"/>
      </a:accent4>
      <a:accent5>
        <a:srgbClr val="6C6E6C"/>
      </a:accent5>
      <a:accent6>
        <a:srgbClr val="2E2F2E"/>
      </a:accent6>
      <a:hlink>
        <a:srgbClr val="0078D4"/>
      </a:hlink>
      <a:folHlink>
        <a:srgbClr val="0078D4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 365 PPT Template 2018_2" id="{01A7FB2A-7862-441E-89D5-C3EE05893CAC}" vid="{DEC62A46-47F5-4825-899D-4E8B117FF749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24ce65f2-f4ee-4734-b023-07c740501d9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SMSG KM Open Document" ma:contentTypeID="0x0101000E4CB7077FEE4FF7AE86D4A500EEC780030016C849C62B10EB41ACA8C7EEDEF40BB200163887025105364D8153C6080327FC09" ma:contentTypeVersion="38" ma:contentTypeDescription="" ma:contentTypeScope="" ma:versionID="eaf9ce3ced34b28164679f4b00ce71dd">
  <xsd:schema xmlns:xsd="http://www.w3.org/2001/XMLSchema" xmlns:xs="http://www.w3.org/2001/XMLSchema" xmlns:p="http://schemas.microsoft.com/office/2006/metadata/properties" xmlns:ns1="http://schemas.microsoft.com/sharepoint/v3" xmlns:ns2="230e9df3-be65-4c73-a93b-d1236ebd677e" xmlns:ns3="230E9DF3-BE65-4C73-A93B-D1236EBD677E" xmlns:ns4="b618e6b4-47fe-42e5-aeb1-b3107e5af189" targetNamespace="http://schemas.microsoft.com/office/2006/metadata/properties" ma:root="true" ma:fieldsID="27cfb6e427e3a6645e9cfd7b2f25be37" ns1:_="" ns2:_="" ns3:_="" ns4:_="">
    <xsd:import namespace="http://schemas.microsoft.com/sharepoint/v3"/>
    <xsd:import namespace="230e9df3-be65-4c73-a93b-d1236ebd677e"/>
    <xsd:import namespace="230E9DF3-BE65-4C73-A93B-D1236EBD677E"/>
    <xsd:import namespace="b618e6b4-47fe-42e5-aeb1-b3107e5af189"/>
    <xsd:element name="properties">
      <xsd:complexType>
        <xsd:sequence>
          <xsd:element name="documentManagement">
            <xsd:complexType>
              <xsd:all>
                <xsd:element ref="ns2:DocumentDescription"/>
                <xsd:element ref="ns2:Owner" minOccurs="0"/>
                <xsd:element ref="ns2:OwnersManager"/>
                <xsd:element ref="ns3:PublishDate" minOccurs="0"/>
                <xsd:element ref="ns1:PublishingPageContent" minOccurs="0"/>
                <xsd:element ref="ns2:Thumbnail1" minOccurs="0"/>
                <xsd:element ref="ns1:AverageRating" minOccurs="0"/>
                <xsd:element ref="ns1:RatingCount" minOccurs="0"/>
                <xsd:element ref="ns1:PublishingExpirationDate" minOccurs="0"/>
                <xsd:element ref="ns3:ApplyWorkflowRules" minOccurs="0"/>
                <xsd:element ref="ns2:ContentID" minOccurs="0"/>
                <xsd:element ref="ns2:Blog_x0020_Name" minOccurs="0"/>
                <xsd:element ref="ns2:GenericText2" minOccurs="0"/>
                <xsd:element ref="ns2:GenericHTML1" minOccurs="0"/>
                <xsd:element ref="ns4:MediaServiceKeyPoints" minOccurs="0"/>
                <xsd:element ref="ns2:ParentID1" minOccurs="0"/>
                <xsd:element ref="ns2:FolderExtensions" minOccurs="0"/>
                <xsd:element ref="ns2:Coowner" minOccurs="0"/>
                <xsd:element ref="ns2:hd9637eefc984b85b6097c6374e15725" minOccurs="0"/>
                <xsd:element ref="ns2:ga0c0bf70a6644469c61b3efa7025301" minOccurs="0"/>
                <xsd:element ref="ns2:i1b478372f814787abd313030b81fcb2" minOccurs="0"/>
                <xsd:element ref="ns2:i0d941ee1e744ffea7aeee9924c91cbb" minOccurs="0"/>
                <xsd:element ref="ns2:m6d26e40ac264097a006193f92232ece" minOccurs="0"/>
                <xsd:element ref="ns2:kf34bcdc8fc34e479d3f94c6210e8e27" minOccurs="0"/>
                <xsd:element ref="ns2:mb88723863e1404388ba3733387d48df" minOccurs="0"/>
                <xsd:element ref="ns2:TaxCatchAll" minOccurs="0"/>
                <xsd:element ref="ns2:k20e0dfa74bf4e44818db03027b0ccd8" minOccurs="0"/>
                <xsd:element ref="ns2:l3c3ea61849e4288a8acc49bb5388e8c" minOccurs="0"/>
                <xsd:element ref="ns2:ec5b2ad5c27b45fb8a00a1f27c7ce1ae" minOccurs="0"/>
                <xsd:element ref="ns2:TaxCatchAllLabel" minOccurs="0"/>
                <xsd:element ref="ns2:b60f8d2dbb984f349d80d8196897f4d3" minOccurs="0"/>
                <xsd:element ref="ns2:TaxKeywordTaxHTField" minOccurs="0"/>
                <xsd:element ref="ns2:m6c7b4717b6346e6a075a59dd47eac69" minOccurs="0"/>
                <xsd:element ref="ns2:ConfidentialityTaxHTField0" minOccurs="0"/>
                <xsd:element ref="ns2:b4224c12c78d42ea9b214de0badf8358" minOccurs="0"/>
                <xsd:element ref="ns2:_dlc_DocId" minOccurs="0"/>
                <xsd:element ref="ns2:_dlc_DocIdPersistId" minOccurs="0"/>
                <xsd:element ref="ns2:eb54ac91059940029a3cc8a4ff5af673" minOccurs="0"/>
                <xsd:element ref="ns2:_dlc_DocIdUrl" minOccurs="0"/>
                <xsd:element ref="ns1:ReportOwner" minOccurs="0"/>
                <xsd:element ref="ns2:bf80e81150e248c48aa8cffdf0021a1f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2:od9986d31974458fb3007746ec0bce5f" minOccurs="0"/>
                <xsd:element ref="ns1:RoutingRuleDescription" minOccurs="0"/>
                <xsd:element ref="ns2:mafbf0bb15774bf782b6f7937f17c8ce" minOccurs="0"/>
                <xsd:element ref="ns2:k21a64daf20d4502b2796a1c6b8ce6c8" minOccurs="0"/>
                <xsd:element ref="ns2:k8073fd852084ec1ba6e2c8d5ade6bf8" minOccurs="0"/>
                <xsd:element ref="ns2:i7ea4c13ddfd467b9bb281d44c777b52" minOccurs="0"/>
                <xsd:element ref="ns2:ef109fd36bcf4bcd9dd945731030600b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PageContent" ma:index="14" nillable="true" ma:displayName="Page Content" ma:description="Page Content is a site column created by the Publishing feature. It is used on the Article Page Content Type as the content of the page." ma:internalName="PublishingPageContent">
      <xsd:simpleType>
        <xsd:restriction base="dms:Unknown"/>
      </xsd:simpleType>
    </xsd:element>
    <xsd:element name="AverageRating" ma:index="17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18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PublishingExpirationDate" ma:index="21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  <xsd:element name="ReportOwner" ma:index="70" nillable="true" ma:displayName="Owner (People and Groups)" ma:description="Owner of this document" ma:hidden="true" ma:list="UserInfo" ma:SearchPeopleOnly="false" ma:SharePointGroup="0" ma:internalName="ReportOwner" ma:readOnly="fals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RoutingRuleDescription" ma:index="77" nillable="true" ma:displayName="Description" ma:hidden="true" ma:internalName="RoutingRuleDescription" ma:readOnly="fals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DocumentDescription" ma:index="2" ma:displayName="Document Description" ma:description="Alternate description for documents that can be used for display." ma:internalName="DocumentDescription" ma:readOnly="false">
      <xsd:simpleType>
        <xsd:restriction base="dms:Note">
          <xsd:maxLength value="255"/>
        </xsd:restriction>
      </xsd:simpleType>
    </xsd:element>
    <xsd:element name="Owner" ma:index="3" nillable="true" ma:displayName="Owner" ma:list="UserInfo" ma:SharePointGroup="0" ma:internalName="Owner" ma:readOnly="fals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OwnersManager" ma:index="4" ma:displayName="Owner's Manager" ma:description="Manager of the owner of the content." ma:list="UserInfo" ma:SearchPeopleOnly="false" ma:SharePointGroup="0" ma:internalName="OwnersManag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Thumbnail1" ma:index="15" nillable="true" ma:displayName="Thumbnail" ma:format="Hyperlink" ma:internalName="Thumbnail1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ContentID" ma:index="23" nillable="true" ma:displayName="Content ID" ma:indexed="true" ma:internalName="ContentID" ma:readOnly="false">
      <xsd:simpleType>
        <xsd:restriction base="dms:Text">
          <xsd:maxLength value="255"/>
        </xsd:restriction>
      </xsd:simpleType>
    </xsd:element>
    <xsd:element name="Blog_x0020_Name" ma:index="24" nillable="true" ma:displayName="Blog Name" ma:description="Title of an Infopedia Blog" ma:internalName="Blog_x0020_Name">
      <xsd:simpleType>
        <xsd:restriction base="dms:Text">
          <xsd:maxLength value="255"/>
        </xsd:restriction>
      </xsd:simpleType>
    </xsd:element>
    <xsd:element name="GenericText2" ma:index="38" nillable="true" ma:displayName="GenericText2" ma:description="Generic field for future features in implementation" ma:indexed="true" ma:internalName="GenericText2">
      <xsd:simpleType>
        <xsd:restriction base="dms:Text">
          <xsd:maxLength value="255"/>
        </xsd:restriction>
      </xsd:simpleType>
    </xsd:element>
    <xsd:element name="GenericHTML1" ma:index="39" nillable="true" ma:displayName="GenericHTML1" ma:description="Generic field for future features in implementation" ma:internalName="GenericHTML1">
      <xsd:simpleType>
        <xsd:restriction base="dms:Unknown"/>
      </xsd:simpleType>
    </xsd:element>
    <xsd:element name="ParentID1" ma:index="41" nillable="true" ma:displayName="ParentID" ma:description="Used to maintain the parent-child relationship within Document Set and Documents" ma:indexed="true" ma:internalName="ParentID1">
      <xsd:simpleType>
        <xsd:restriction base="dms:Text">
          <xsd:maxLength value="255"/>
        </xsd:restriction>
      </xsd:simpleType>
    </xsd:element>
    <xsd:element name="FolderExtensions" ma:index="42" nillable="true" ma:displayName="Folder Extensions" ma:description="On-DocSet sub folder to support inactive documents views." ma:internalName="FolderExtensions">
      <xsd:simpleType>
        <xsd:restriction base="dms:Unknown"/>
      </xsd:simpleType>
    </xsd:element>
    <xsd:element name="Coowner" ma:index="43" nillable="true" ma:displayName="Co-owner" ma:list="UserInfo" ma:SearchPeopleOnly="false" ma:SharePointGroup="0" ma:internalName="Coowner" ma:showField="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hd9637eefc984b85b6097c6374e15725" ma:index="44" nillable="true" ma:taxonomy="true" ma:internalName="hd9637eefc984b85b6097c6374e15725" ma:taxonomyFieldName="ItemType" ma:displayName="SMSG Item Type" ma:default="" ma:fieldId="{1d9637ee-fc98-4b85-b609-7c6374e15725}" ma:taxonomyMulti="true" ma:sspId="e385fb40-52d4-4fae-9c5b-3e8ff8a5878e" ma:termSetId="a611a704-4666-406e-a571-a6e9bb4a2dcc" ma:anchorId="3d59bf14-be35-4b82-81a4-70bbe2a90cc2" ma:open="false" ma:isKeyword="false">
      <xsd:complexType>
        <xsd:sequence>
          <xsd:element ref="pc:Terms" minOccurs="0" maxOccurs="1"/>
        </xsd:sequence>
      </xsd:complexType>
    </xsd:element>
    <xsd:element name="ga0c0bf70a6644469c61b3efa7025301" ma:index="45" nillable="true" ma:taxonomy="true" ma:internalName="ga0c0bf70a6644469c61b3efa7025301" ma:taxonomyFieldName="ExperienceContentType" ma:displayName="Experience Content Type" ma:default="" ma:fieldId="{0a0c0bf7-0a66-4446-9c61-b3efa7025301}" ma:sspId="e385fb40-52d4-4fae-9c5b-3e8ff8a5878e" ma:termSetId="5ebd4bde-7300-4f6f-8671-0d8e806c9260" ma:anchorId="f79c226e-0a27-41a1-99b5-91ff9ea65615" ma:open="false" ma:isKeyword="false">
      <xsd:complexType>
        <xsd:sequence>
          <xsd:element ref="pc:Terms" minOccurs="0" maxOccurs="1"/>
        </xsd:sequence>
      </xsd:complexType>
    </xsd:element>
    <xsd:element name="i1b478372f814787abd313030b81fcb2" ma:index="47" nillable="true" ma:taxonomy="true" ma:internalName="i1b478372f814787abd313030b81fcb2" ma:taxonomyFieldName="ActivitiesAndPrograms" ma:displayName="SMSG Activities &amp; Programs" ma:default="" ma:fieldId="{21b47837-2f81-4787-abd3-13030b81fcb2}" ma:taxonomyMulti="true" ma:sspId="e385fb40-52d4-4fae-9c5b-3e8ff8a5878e" ma:termSetId="d039009f-2da8-468b-bf5e-ff4693a9f72f" ma:anchorId="846d39ff-6475-4006-99df-de42970d666e" ma:open="false" ma:isKeyword="false">
      <xsd:complexType>
        <xsd:sequence>
          <xsd:element ref="pc:Terms" minOccurs="0" maxOccurs="1"/>
        </xsd:sequence>
      </xsd:complexType>
    </xsd:element>
    <xsd:element name="i0d941ee1e744ffea7aeee9924c91cbb" ma:index="49" nillable="true" ma:taxonomy="true" ma:internalName="i0d941ee1e744ffea7aeee9924c91cbb" ma:taxonomyFieldName="BusinessArchitecture" ma:displayName="SMSG Business Architecture" ma:default="" ma:fieldId="{20d941ee-1e74-4ffe-a7ae-ee9924c91cbb}" ma:taxonomyMulti="true" ma:sspId="e385fb40-52d4-4fae-9c5b-3e8ff8a5878e" ma:termSetId="d039009f-2da8-468b-bf5e-ff4693a9f72f" ma:anchorId="1951c1e0-4cc7-414f-a435-7369277bc757" ma:open="false" ma:isKeyword="false">
      <xsd:complexType>
        <xsd:sequence>
          <xsd:element ref="pc:Terms" minOccurs="0" maxOccurs="1"/>
        </xsd:sequence>
      </xsd:complexType>
    </xsd:element>
    <xsd:element name="m6d26e40ac264097a006193f92232ece" ma:index="50" nillable="true" ma:taxonomy="true" ma:internalName="m6d26e40ac264097a006193f92232ece" ma:taxonomyFieldName="TechnicalLevel" ma:displayName="Technical Level" ma:default="" ma:fieldId="{66d26e40-ac26-4097-a006-193f92232ece}" ma:sspId="e385fb40-52d4-4fae-9c5b-3e8ff8a5878e" ma:termSetId="b3c4a436-adac-4141-8add-ff9b56e1c976" ma:anchorId="3c636e1e-6390-429f-a144-68438d32bffe" ma:open="false" ma:isKeyword="false">
      <xsd:complexType>
        <xsd:sequence>
          <xsd:element ref="pc:Terms" minOccurs="0" maxOccurs="1"/>
        </xsd:sequence>
      </xsd:complexType>
    </xsd:element>
    <xsd:element name="kf34bcdc8fc34e479d3f94c6210e8e27" ma:index="51" nillable="true" ma:taxonomy="true" ma:internalName="kf34bcdc8fc34e479d3f94c6210e8e27" ma:taxonomyFieldName="Competitors" ma:displayName="SMSG Competition" ma:default="" ma:fieldId="{4f34bcdc-8fc3-4e47-9d3f-94c6210e8e27}" ma:taxonomyMulti="true" ma:sspId="e385fb40-52d4-4fae-9c5b-3e8ff8a5878e" ma:termSetId="a611a704-4666-406e-a571-a6e9bb4a2dcc" ma:anchorId="718f8fd0-b740-48bc-92ad-5700213c04b2" ma:open="false" ma:isKeyword="false">
      <xsd:complexType>
        <xsd:sequence>
          <xsd:element ref="pc:Terms" minOccurs="0" maxOccurs="1"/>
        </xsd:sequence>
      </xsd:complexType>
    </xsd:element>
    <xsd:element name="mb88723863e1404388ba3733387d48df" ma:index="53" nillable="true" ma:taxonomy="true" ma:internalName="mb88723863e1404388ba3733387d48df" ma:taxonomyFieldName="Audiences" ma:displayName="SMSG Customer Audiences" ma:default="" ma:fieldId="{6b887238-63e1-4043-88ba-3733387d48df}" ma:taxonomyMulti="true" ma:sspId="e385fb40-52d4-4fae-9c5b-3e8ff8a5878e" ma:termSetId="a611a704-4666-406e-a571-a6e9bb4a2dcc" ma:anchorId="8a0280e9-c6e8-4e3c-80d6-8db643b96ddd" ma:open="false" ma:isKeyword="false">
      <xsd:complexType>
        <xsd:sequence>
          <xsd:element ref="pc:Terms" minOccurs="0" maxOccurs="1"/>
        </xsd:sequence>
      </xsd:complexType>
    </xsd:element>
    <xsd:element name="TaxCatchAll" ma:index="54" nillable="true" ma:displayName="Taxonomy Catch All Column" ma:description="" ma:hidden="true" ma:list="{79eb6d77-6000-4a3e-94a1-02065c4843b2}" ma:internalName="TaxCatchAll" ma:showField="CatchAllData" ma:web="968a269b-7438-4d12-9dc1-e5dc1b26ce5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k20e0dfa74bf4e44818db03027b0ccd8" ma:index="55" nillable="true" ma:taxonomy="true" ma:internalName="k20e0dfa74bf4e44818db03027b0ccd8" ma:taxonomyFieldName="Segments" ma:displayName="SMSG Customer Segments" ma:default="" ma:fieldId="{420e0dfa-74bf-4e44-818d-b03027b0ccd8}" ma:taxonomyMulti="true" ma:sspId="e385fb40-52d4-4fae-9c5b-3e8ff8a5878e" ma:termSetId="a611a704-4666-406e-a571-a6e9bb4a2dcc" ma:anchorId="dd7a2ee5-7d01-4a82-9346-1eefa47ece8b" ma:open="false" ma:isKeyword="false">
      <xsd:complexType>
        <xsd:sequence>
          <xsd:element ref="pc:Terms" minOccurs="0" maxOccurs="1"/>
        </xsd:sequence>
      </xsd:complexType>
    </xsd:element>
    <xsd:element name="l3c3ea61849e4288a8acc49bb5388e8c" ma:index="57" nillable="true" ma:taxonomy="true" ma:internalName="l3c3ea61849e4288a8acc49bb5388e8c" ma:taxonomyFieldName="Groups" ma:displayName="SMSG Groups" ma:default="" ma:fieldId="{53c3ea61-849e-4288-a8ac-c49bb5388e8c}" ma:taxonomyMulti="true" ma:sspId="e385fb40-52d4-4fae-9c5b-3e8ff8a5878e" ma:termSetId="d039009f-2da8-468b-bf5e-ff4693a9f72f" ma:anchorId="ec38e82f-eddf-4553-aa72-f3bd3c1d5855" ma:open="false" ma:isKeyword="false">
      <xsd:complexType>
        <xsd:sequence>
          <xsd:element ref="pc:Terms" minOccurs="0" maxOccurs="1"/>
        </xsd:sequence>
      </xsd:complexType>
    </xsd:element>
    <xsd:element name="ec5b2ad5c27b45fb8a00a1f27c7ce1ae" ma:index="59" nillable="true" ma:taxonomy="true" ma:internalName="ec5b2ad5c27b45fb8a00a1f27c7ce1ae" ma:taxonomyFieldName="Partners" ma:displayName="SMSG Partners" ma:default="" ma:fieldId="{ec5b2ad5-c27b-45fb-8a00-a1f27c7ce1ae}" ma:taxonomyMulti="true" ma:sspId="e385fb40-52d4-4fae-9c5b-3e8ff8a5878e" ma:termSetId="a611a704-4666-406e-a571-a6e9bb4a2dcc" ma:anchorId="dd1a91fa-3198-4561-9b04-bc737b2a8291" ma:open="false" ma:isKeyword="false">
      <xsd:complexType>
        <xsd:sequence>
          <xsd:element ref="pc:Terms" minOccurs="0" maxOccurs="1"/>
        </xsd:sequence>
      </xsd:complexType>
    </xsd:element>
    <xsd:element name="TaxCatchAllLabel" ma:index="60" nillable="true" ma:displayName="Taxonomy Catch All Column1" ma:description="" ma:hidden="true" ma:list="{79eb6d77-6000-4a3e-94a1-02065c4843b2}" ma:internalName="TaxCatchAllLabel" ma:readOnly="true" ma:showField="CatchAllDataLabel" ma:web="968a269b-7438-4d12-9dc1-e5dc1b26ce5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b60f8d2dbb984f349d80d8196897f4d3" ma:index="61" nillable="true" ma:taxonomy="true" ma:internalName="b60f8d2dbb984f349d80d8196897f4d3" ma:taxonomyFieldName="Roles" ma:displayName="SMSG Roles" ma:default="" ma:fieldId="{b60f8d2d-bb98-4f34-9d80-d8196897f4d3}" ma:taxonomyMulti="true" ma:sspId="e385fb40-52d4-4fae-9c5b-3e8ff8a5878e" ma:termSetId="a611a704-4666-406e-a571-a6e9bb4a2dcc" ma:anchorId="c9a07ef0-4236-4915-97ca-1b3392dac369" ma:open="false" ma:isKeyword="false">
      <xsd:complexType>
        <xsd:sequence>
          <xsd:element ref="pc:Terms" minOccurs="0" maxOccurs="1"/>
        </xsd:sequence>
      </xsd:complexType>
    </xsd:element>
    <xsd:element name="TaxKeywordTaxHTField" ma:index="62" nillable="true" ma:taxonomy="true" ma:internalName="TaxKeywordTaxHTField" ma:taxonomyFieldName="TaxKeyword" ma:displayName="Enterprise Keywords" ma:readOnly="false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m6c7b4717b6346e6a075a59dd47eac69" ma:index="63" nillable="true" ma:taxonomy="true" ma:internalName="m6c7b4717b6346e6a075a59dd47eac69" ma:taxonomyFieldName="Topics" ma:displayName="SMSG Topics" ma:default="" ma:fieldId="{66c7b471-7b63-46e6-a075-a59dd47eac69}" ma:taxonomyMulti="true" ma:sspId="e385fb40-52d4-4fae-9c5b-3e8ff8a5878e" ma:termSetId="d039009f-2da8-468b-bf5e-ff4693a9f72f" ma:anchorId="ddcce936-3357-448e-8326-e6fdfddfb752" ma:open="false" ma:isKeyword="false">
      <xsd:complexType>
        <xsd:sequence>
          <xsd:element ref="pc:Terms" minOccurs="0" maxOccurs="1"/>
        </xsd:sequence>
      </xsd:complexType>
    </xsd:element>
    <xsd:element name="ConfidentialityTaxHTField0" ma:index="64" ma:taxonomy="true" ma:internalName="ConfidentialityTaxHTField0" ma:taxonomyFieldName="Confidentiality" ma:displayName="Maximum Reach" ma:default="5;#internal users|461efa83-0283-486a-a8d5-943328f3693f" ma:fieldId="{840a9f3c-1e14-4c21-9dbf-5637765665db}" ma:sspId="e385fb40-52d4-4fae-9c5b-3e8ff8a5878e" ma:termSetId="e0e820dc-7da0-48b9-8472-209c7e82d1d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4224c12c78d42ea9b214de0badf8358" ma:index="65" nillable="true" ma:taxonomy="true" ma:internalName="b4224c12c78d42ea9b214de0badf8358" ma:taxonomyFieldName="EnterpriseDomainTags" ma:displayName="SMSG Extended Tags" ma:default="" ma:fieldId="{b4224c12-c78d-42ea-9b21-4de0badf8358}" ma:taxonomyMulti="true" ma:sspId="e385fb40-52d4-4fae-9c5b-3e8ff8a5878e" ma:termSetId="d039009f-2da8-468b-bf5e-ff4693a9f72f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_dlc_DocId" ma:index="66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PersistId" ma:index="67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eb54ac91059940029a3cc8a4ff5af673" ma:index="68" nillable="true" ma:taxonomy="true" ma:internalName="eb54ac91059940029a3cc8a4ff5af673" ma:taxonomyFieldName="SMSGDomain" ma:displayName="SMSG Domain" ma:default="" ma:fieldId="{eb54ac91-0599-4002-9a3c-c8a4ff5af673}" ma:taxonomyMulti="true" ma:sspId="e385fb40-52d4-4fae-9c5b-3e8ff8a5878e" ma:termSetId="a611a704-4666-406e-a571-a6e9bb4a2dcc" ma:anchorId="dd7a2ee5-7d01-4a82-9346-1eefa47ece8b" ma:open="false" ma:isKeyword="false">
      <xsd:complexType>
        <xsd:sequence>
          <xsd:element ref="pc:Terms" minOccurs="0" maxOccurs="1"/>
        </xsd:sequence>
      </xsd:complexType>
    </xsd:element>
    <xsd:element name="_dlc_DocIdUrl" ma:index="6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bf80e81150e248c48aa8cffdf0021a1f" ma:index="71" nillable="true" ma:taxonomy="true" ma:internalName="bf80e81150e248c48aa8cffdf0021a1f" ma:taxonomyFieldName="Products" ma:displayName="SMSG Products &amp; Technologies" ma:default="" ma:fieldId="{bf80e811-50e2-48c4-8aa8-cffdf0021a1f}" ma:taxonomyMulti="true" ma:sspId="e385fb40-52d4-4fae-9c5b-3e8ff8a5878e" ma:termSetId="a611a704-4666-406e-a571-a6e9bb4a2dcc" ma:anchorId="f7bdd4ba-8e81-43d6-a504-860f505d5c97" ma:open="false" ma:isKeyword="false">
      <xsd:complexType>
        <xsd:sequence>
          <xsd:element ref="pc:Terms" minOccurs="0" maxOccurs="1"/>
        </xsd:sequence>
      </xsd:complexType>
    </xsd:element>
    <xsd:element name="od9986d31974458fb3007746ec0bce5f" ma:index="76" nillable="true" ma:taxonomy="true" ma:internalName="od9986d31974458fb3007746ec0bce5f" ma:taxonomyFieldName="Languages" ma:displayName="SMSG Languages" ma:default="" ma:fieldId="{8d9986d3-1974-458f-b300-7746ec0bce5f}" ma:taxonomyMulti="true" ma:sspId="e385fb40-52d4-4fae-9c5b-3e8ff8a5878e" ma:termSetId="a611a704-4666-406e-a571-a6e9bb4a2dcc" ma:anchorId="c5f267fd-fa38-4ffe-a1d8-2693d87e90bc" ma:open="false" ma:isKeyword="false">
      <xsd:complexType>
        <xsd:sequence>
          <xsd:element ref="pc:Terms" minOccurs="0" maxOccurs="1"/>
        </xsd:sequence>
      </xsd:complexType>
    </xsd:element>
    <xsd:element name="mafbf0bb15774bf782b6f7937f17c8ce" ma:index="78" nillable="true" ma:taxonomy="true" ma:internalName="mafbf0bb15774bf782b6f7937f17c8ce" ma:taxonomyFieldName="MSProfessions" ma:displayName="MS Professions" ma:default="" ma:fieldId="{6afbf0bb-1577-4bf7-82b6-f7937f17c8ce}" ma:taxonomyMulti="true" ma:sspId="e385fb40-52d4-4fae-9c5b-3e8ff8a5878e" ma:termSetId="270e6016-5c27-496c-a5c0-1503b0a4f45c" ma:anchorId="8870fa9b-5abd-4403-b641-6cc4a026dfde" ma:open="false" ma:isKeyword="false">
      <xsd:complexType>
        <xsd:sequence>
          <xsd:element ref="pc:Terms" minOccurs="0" maxOccurs="1"/>
        </xsd:sequence>
      </xsd:complexType>
    </xsd:element>
    <xsd:element name="k21a64daf20d4502b2796a1c6b8ce6c8" ma:index="79" nillable="true" ma:taxonomy="true" ma:internalName="k21a64daf20d4502b2796a1c6b8ce6c8" ma:taxonomyFieldName="Industries" ma:displayName="SMSG Industries" ma:default="" ma:fieldId="{421a64da-f20d-4502-b279-6a1c6b8ce6c8}" ma:taxonomyMulti="true" ma:sspId="e385fb40-52d4-4fae-9c5b-3e8ff8a5878e" ma:termSetId="a611a704-4666-406e-a571-a6e9bb4a2dcc" ma:anchorId="322da17f-7441-43de-8ac8-ca7d62aec02b" ma:open="false" ma:isKeyword="false">
      <xsd:complexType>
        <xsd:sequence>
          <xsd:element ref="pc:Terms" minOccurs="0" maxOccurs="1"/>
        </xsd:sequence>
      </xsd:complexType>
    </xsd:element>
    <xsd:element name="k8073fd852084ec1ba6e2c8d5ade6bf8" ma:index="80" ma:taxonomy="true" ma:internalName="k8073fd852084ec1ba6e2c8d5ade6bf8" ma:taxonomyFieldName="Solution_x0020_Areas" ma:displayName="Solution Areas" ma:default="" ma:fieldId="{48073fd8-5208-4ec1-ba6e-2c8d5ade6bf8}" ma:taxonomyMulti="true" ma:sspId="e385fb40-52d4-4fae-9c5b-3e8ff8a5878e" ma:termSetId="b3c4a436-adac-4141-8add-ff9b56e1c976" ma:anchorId="c469a396-9286-43a4-a826-6e5559b48bb4" ma:open="false" ma:isKeyword="false">
      <xsd:complexType>
        <xsd:sequence>
          <xsd:element ref="pc:Terms" minOccurs="0" maxOccurs="1"/>
        </xsd:sequence>
      </xsd:complexType>
    </xsd:element>
    <xsd:element name="i7ea4c13ddfd467b9bb281d44c777b52" ma:index="82" nillable="true" ma:taxonomy="true" ma:internalName="i7ea4c13ddfd467b9bb281d44c777b52" ma:taxonomyFieldName="SMSG_x0020_Items" ma:displayName="SMSG Items" ma:default="" ma:fieldId="{27ea4c13-ddfd-467b-9bb2-81d44c777b52}" ma:sspId="e385fb40-52d4-4fae-9c5b-3e8ff8a5878e" ma:termSetId="f8967457-31aa-473d-be88-d724930b3d1e" ma:anchorId="12c654ad-e9ff-4734-91a8-0b47fd9d3f07" ma:open="false" ma:isKeyword="false">
      <xsd:complexType>
        <xsd:sequence>
          <xsd:element ref="pc:Terms" minOccurs="0" maxOccurs="1"/>
        </xsd:sequence>
      </xsd:complexType>
    </xsd:element>
    <xsd:element name="ef109fd36bcf4bcd9dd945731030600b" ma:index="83" nillable="true" ma:taxonomy="true" ma:internalName="ef109fd36bcf4bcd9dd945731030600b" ma:taxonomyFieldName="Region" ma:displayName="SMSG Region" ma:default="" ma:fieldId="{ef109fd3-6bcf-4bcd-9dd9-45731030600b}" ma:taxonomyMulti="true" ma:sspId="e385fb40-52d4-4fae-9c5b-3e8ff8a5878e" ma:termSetId="a611a704-4666-406e-a571-a6e9bb4a2dcc" ma:anchorId="c5404caa-7d82-41c6-82c2-0230c1d96864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PublishDate" ma:index="10" nillable="true" ma:displayName="PublishDate" ma:description="Used in Blog Posts, this date is used to specify the Blog Article Date." ma:format="DateOnly" ma:internalName="PublishDate" ma:readOnly="false">
      <xsd:simpleType>
        <xsd:restriction base="dms:DateTime"/>
      </xsd:simpleType>
    </xsd:element>
    <xsd:element name="ApplyWorkflowRules" ma:index="22" nillable="true" ma:displayName="ApplyWorkflowRules" ma:default="Yes" ma:description="This columns is used to help to apply the workflow rules on Document Sets / Documents. by Default the Value is Yes" ma:format="Dropdown" ma:internalName="ApplyWorkflowRules" ma:readOnly="false">
      <xsd:simpleType>
        <xsd:restriction base="dms:Choice">
          <xsd:enumeration value="Yes"/>
          <xsd:enumeration value="No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18e6b4-47fe-42e5-aeb1-b3107e5af189" elementFormDefault="qualified">
    <xsd:import namespace="http://schemas.microsoft.com/office/2006/documentManagement/types"/>
    <xsd:import namespace="http://schemas.microsoft.com/office/infopath/2007/PartnerControls"/>
    <xsd:element name="MediaServiceKeyPoints" ma:index="40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EventHashCode" ma:index="7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7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75" nillable="true" ma:displayName="MediaServiceAutoKeyPoints" ma:hidden="true" ma:internalName="MediaServiceAutoKeyPoint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52" ma:displayName="Content Type"/>
        <xsd:element ref="dc:title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3FA498C683E94696A9F9E86390AA5F" ma:contentTypeVersion="5" ma:contentTypeDescription="Create a new document." ma:contentTypeScope="" ma:versionID="91abef37ac3c4a289a82c715eca548e5">
  <xsd:schema xmlns:xsd="http://www.w3.org/2001/XMLSchema" xmlns:xs="http://www.w3.org/2001/XMLSchema" xmlns:p="http://schemas.microsoft.com/office/2006/metadata/properties" xmlns:ns2="24ce65f2-f4ee-4734-b023-07c740501d91" targetNamespace="http://schemas.microsoft.com/office/2006/metadata/properties" ma:root="true" ma:fieldsID="93780468c6c271b3523095b5e6847ddd" ns2:_="">
    <xsd:import namespace="24ce65f2-f4ee-4734-b023-07c740501d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ce65f2-f4ee-4734-b023-07c740501d9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?mso-contentType ?>
<SharedContentType xmlns="Microsoft.SharePoint.Taxonomy.ContentTypeSync" SourceId="e385fb40-52d4-4fae-9c5b-3e8ff8a5878e" ContentTypeId="0x0101000E4CB7077FEE4FF7AE86D4A500EEC780030016C849C62B10EB41ACA8C7EEDEF40BB2" PreviousValue="false"/>
</file>

<file path=customXml/itemProps1.xml><?xml version="1.0" encoding="utf-8"?>
<ds:datastoreItem xmlns:ds="http://schemas.openxmlformats.org/officeDocument/2006/customXml" ds:itemID="{18AC97F2-FCBD-4179-8BAD-35F6AE770D90}">
  <ds:schemaRefs>
    <ds:schemaRef ds:uri="http://schemas.microsoft.com/office/2006/metadata/properties"/>
    <ds:schemaRef ds:uri="http://schemas.microsoft.com/office/infopath/2007/PartnerControls"/>
    <ds:schemaRef ds:uri="b618e6b4-47fe-42e5-aeb1-b3107e5af189"/>
    <ds:schemaRef ds:uri="230e9df3-be65-4c73-a93b-d1236ebd677e"/>
    <ds:schemaRef ds:uri="230E9DF3-BE65-4C73-A93B-D1236EBD677E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D52D9381-33EA-4CD1-8FF0-F584E0E7055F}"/>
</file>

<file path=customXml/itemProps3.xml><?xml version="1.0" encoding="utf-8"?>
<ds:datastoreItem xmlns:ds="http://schemas.openxmlformats.org/officeDocument/2006/customXml" ds:itemID="{99149D1E-EFBE-4410-A12B-D2FDF6108DC0}"/>
</file>

<file path=customXml/itemProps4.xml><?xml version="1.0" encoding="utf-8"?>
<ds:datastoreItem xmlns:ds="http://schemas.openxmlformats.org/officeDocument/2006/customXml" ds:itemID="{B24AC105-A97D-4A0C-A452-E3E9BA2288B9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4A9D25AE-28A3-42CE-966C-2E3F7396D5FE}"/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740</Words>
  <Application>Microsoft Office PowerPoint</Application>
  <PresentationFormat>Widescreen</PresentationFormat>
  <Paragraphs>118</Paragraphs>
  <Slides>10</Slides>
  <Notes>5</Notes>
  <HiddenSlides>0</HiddenSlides>
  <MMClips>1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Microsoft 365 PPT Template - 2018</vt:lpstr>
      <vt:lpstr>1_WHITE TEMPLATE</vt:lpstr>
      <vt:lpstr>Office Theme</vt:lpstr>
      <vt:lpstr>1_Microsoft 365 PPT Template - 2018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Ultimate convergence of mobility, productivity and security</vt:lpstr>
      <vt:lpstr>PowerPoint Presentation</vt:lpstr>
      <vt:lpstr>Many customers are already eligible for WVD  WVD Licensing Requirements</vt:lpstr>
      <vt:lpstr>FSLogix entitlements  </vt:lpstr>
      <vt:lpstr>Get started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Windows Virtual Desktop Samsung Joint Value Prop Presentation</dc:title>
  <dc:creator>Nandita Sharma</dc:creator>
  <dc:description>Formatted by Zoey Vong; ZUM Communications</dc:description>
  <cp:lastModifiedBy>Sharon Lee (Unify Consulting LLC)</cp:lastModifiedBy>
  <cp:revision>4</cp:revision>
  <dcterms:created xsi:type="dcterms:W3CDTF">2019-02-20T21:15:15Z</dcterms:created>
  <dcterms:modified xsi:type="dcterms:W3CDTF">2019-07-11T00:31:16Z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GKING@microsoft.com</vt:lpwstr>
  </property>
  <property fmtid="{D5CDD505-2E9C-101B-9397-08002B2CF9AE}" pid="5" name="MSIP_Label_f42aa342-8706-4288-bd11-ebb85995028c_SetDate">
    <vt:lpwstr>2019-02-20T22:21:32.6129193Z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f9bdc1f9-f1dd-4f35-a4d5-8bdee98b3a9d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0x010100663FA498C683E94696A9F9E86390AA5F</vt:lpwstr>
  </property>
  <property fmtid="{D5CDD505-2E9C-101B-9397-08002B2CF9AE}" pid="12" name="_dlc_policyId">
    <vt:lpwstr/>
  </property>
  <property fmtid="{D5CDD505-2E9C-101B-9397-08002B2CF9AE}" pid="13" name="ItemRetentionFormula">
    <vt:lpwstr/>
  </property>
  <property fmtid="{D5CDD505-2E9C-101B-9397-08002B2CF9AE}" pid="14" name="_dlc_DocIdItemGuid">
    <vt:lpwstr>ff297a90-6465-43c1-9d66-eb50cecd2d32</vt:lpwstr>
  </property>
  <property fmtid="{D5CDD505-2E9C-101B-9397-08002B2CF9AE}" pid="15" name="of67e5d4b76f4a9db8769983fda9cec0">
    <vt:lpwstr/>
  </property>
  <property fmtid="{D5CDD505-2E9C-101B-9397-08002B2CF9AE}" pid="16" name="TaxKeyword">
    <vt:lpwstr/>
  </property>
  <property fmtid="{D5CDD505-2E9C-101B-9397-08002B2CF9AE}" pid="17" name="NewsType">
    <vt:lpwstr/>
  </property>
  <property fmtid="{D5CDD505-2E9C-101B-9397-08002B2CF9AE}" pid="18" name="Region">
    <vt:lpwstr/>
  </property>
  <property fmtid="{D5CDD505-2E9C-101B-9397-08002B2CF9AE}" pid="19" name="ItemType">
    <vt:lpwstr>45;#presentations|317da5a4-398e-4c38-b265-afd519770055</vt:lpwstr>
  </property>
  <property fmtid="{D5CDD505-2E9C-101B-9397-08002B2CF9AE}" pid="20" name="Confidentiality">
    <vt:lpwstr>38;#customer ready|8986c41d-21c5-4f8f-8a12-ea4625b46858</vt:lpwstr>
  </property>
  <property fmtid="{D5CDD505-2E9C-101B-9397-08002B2CF9AE}" pid="21" name="Industries">
    <vt:lpwstr/>
  </property>
  <property fmtid="{D5CDD505-2E9C-101B-9397-08002B2CF9AE}" pid="22" name="MSProducts">
    <vt:lpwstr/>
  </property>
  <property fmtid="{D5CDD505-2E9C-101B-9397-08002B2CF9AE}" pid="23" name="Competitors">
    <vt:lpwstr/>
  </property>
  <property fmtid="{D5CDD505-2E9C-101B-9397-08002B2CF9AE}" pid="24" name="SMSGDomain">
    <vt:lpwstr>1063;#Gear Up|5bd03d8b-c198-4367-bd72-be9dad12d703</vt:lpwstr>
  </property>
  <property fmtid="{D5CDD505-2E9C-101B-9397-08002B2CF9AE}" pid="25" name="ExperienceContentType">
    <vt:lpwstr/>
  </property>
  <property fmtid="{D5CDD505-2E9C-101B-9397-08002B2CF9AE}" pid="26" name="BusinessArchitecture">
    <vt:lpwstr/>
  </property>
  <property fmtid="{D5CDD505-2E9C-101B-9397-08002B2CF9AE}" pid="27" name="Products">
    <vt:lpwstr>1270;#Windows Virtual PC|82b14654-ef9b-4403-8d0e-46cf4d29d255</vt:lpwstr>
  </property>
  <property fmtid="{D5CDD505-2E9C-101B-9397-08002B2CF9AE}" pid="28" name="l6f004f21209409da86a713c0f24627d">
    <vt:lpwstr/>
  </property>
  <property fmtid="{D5CDD505-2E9C-101B-9397-08002B2CF9AE}" pid="29" name="Topics">
    <vt:lpwstr>26;#hub subset|c6bfd112-b986-4a0a-aa8d-90e767bfdfa6</vt:lpwstr>
  </property>
  <property fmtid="{D5CDD505-2E9C-101B-9397-08002B2CF9AE}" pid="30" name="Groups">
    <vt:lpwstr/>
  </property>
  <property fmtid="{D5CDD505-2E9C-101B-9397-08002B2CF9AE}" pid="31" name="MSProductsTaxHTField0">
    <vt:lpwstr/>
  </property>
  <property fmtid="{D5CDD505-2E9C-101B-9397-08002B2CF9AE}" pid="32" name="Languages">
    <vt:lpwstr/>
  </property>
  <property fmtid="{D5CDD505-2E9C-101B-9397-08002B2CF9AE}" pid="33" name="e8080b0481964c759b2c36ae49591b31">
    <vt:lpwstr/>
  </property>
  <property fmtid="{D5CDD505-2E9C-101B-9397-08002B2CF9AE}" pid="34" name="TechnicalLevel">
    <vt:lpwstr/>
  </property>
  <property fmtid="{D5CDD505-2E9C-101B-9397-08002B2CF9AE}" pid="35" name="Audiences">
    <vt:lpwstr/>
  </property>
  <property fmtid="{D5CDD505-2E9C-101B-9397-08002B2CF9AE}" pid="36" name="ldac8aee9d1f469e8cd8c3f8d6a615f2">
    <vt:lpwstr/>
  </property>
  <property fmtid="{D5CDD505-2E9C-101B-9397-08002B2CF9AE}" pid="37" name="EmployeeRole">
    <vt:lpwstr/>
  </property>
  <property fmtid="{D5CDD505-2E9C-101B-9397-08002B2CF9AE}" pid="38" name="NewsTopic">
    <vt:lpwstr/>
  </property>
  <property fmtid="{D5CDD505-2E9C-101B-9397-08002B2CF9AE}" pid="39" name="Roles">
    <vt:lpwstr/>
  </property>
  <property fmtid="{D5CDD505-2E9C-101B-9397-08002B2CF9AE}" pid="40" name="NewsSource">
    <vt:lpwstr/>
  </property>
  <property fmtid="{D5CDD505-2E9C-101B-9397-08002B2CF9AE}" pid="41" name="SMSGTags">
    <vt:lpwstr/>
  </property>
  <property fmtid="{D5CDD505-2E9C-101B-9397-08002B2CF9AE}" pid="42" name="MSPhysicalGeography">
    <vt:lpwstr/>
  </property>
  <property fmtid="{D5CDD505-2E9C-101B-9397-08002B2CF9AE}" pid="43" name="EnterpriseDomainTags">
    <vt:lpwstr/>
  </property>
  <property fmtid="{D5CDD505-2E9C-101B-9397-08002B2CF9AE}" pid="44" name="j3562c58ee414e028925bc902cfc01a1">
    <vt:lpwstr/>
  </property>
  <property fmtid="{D5CDD505-2E9C-101B-9397-08002B2CF9AE}" pid="45" name="Segments">
    <vt:lpwstr/>
  </property>
  <property fmtid="{D5CDD505-2E9C-101B-9397-08002B2CF9AE}" pid="46" name="Partners">
    <vt:lpwstr/>
  </property>
  <property fmtid="{D5CDD505-2E9C-101B-9397-08002B2CF9AE}" pid="47" name="ActivitiesAndPrograms">
    <vt:lpwstr/>
  </property>
  <property fmtid="{D5CDD505-2E9C-101B-9397-08002B2CF9AE}" pid="48" name="la4444b61d19467597d63190b69ac227">
    <vt:lpwstr/>
  </property>
  <property fmtid="{D5CDD505-2E9C-101B-9397-08002B2CF9AE}" pid="49" name="_docset_NoMedatataSyncRequired">
    <vt:lpwstr>False</vt:lpwstr>
  </property>
  <property fmtid="{D5CDD505-2E9C-101B-9397-08002B2CF9AE}" pid="50" name="SMSG Items">
    <vt:lpwstr>1260;#documents|e037ed84-7d8e-4cbb-9c8f-61e80301a44f</vt:lpwstr>
  </property>
  <property fmtid="{D5CDD505-2E9C-101B-9397-08002B2CF9AE}" pid="51" name="Solution Areas">
    <vt:lpwstr>1299;#Modern Workplace|39df01a3-82cd-47ef-b6b1-408d453c91ef</vt:lpwstr>
  </property>
  <property fmtid="{D5CDD505-2E9C-101B-9397-08002B2CF9AE}" pid="52" name="MSProfessions">
    <vt:lpwstr/>
  </property>
  <property fmtid="{D5CDD505-2E9C-101B-9397-08002B2CF9AE}" pid="53" name="SharedWithUsers">
    <vt:lpwstr>22103;#Pieter Wigleven</vt:lpwstr>
  </property>
</Properties>
</file>

<file path=docProps/thumbnail.jpeg>
</file>